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4"/>
  </p:notesMasterIdLst>
  <p:sldIdLst>
    <p:sldId id="256" r:id="rId2"/>
    <p:sldId id="257" r:id="rId3"/>
    <p:sldId id="258" r:id="rId4"/>
    <p:sldId id="260" r:id="rId5"/>
    <p:sldId id="272" r:id="rId6"/>
    <p:sldId id="278" r:id="rId7"/>
    <p:sldId id="281" r:id="rId8"/>
    <p:sldId id="282" r:id="rId9"/>
    <p:sldId id="283" r:id="rId10"/>
    <p:sldId id="277" r:id="rId11"/>
    <p:sldId id="284" r:id="rId12"/>
    <p:sldId id="286" r:id="rId13"/>
    <p:sldId id="289" r:id="rId14"/>
    <p:sldId id="287" r:id="rId15"/>
    <p:sldId id="288" r:id="rId16"/>
    <p:sldId id="290" r:id="rId17"/>
    <p:sldId id="292" r:id="rId18"/>
    <p:sldId id="293" r:id="rId19"/>
    <p:sldId id="294" r:id="rId20"/>
    <p:sldId id="295" r:id="rId21"/>
    <p:sldId id="296" r:id="rId22"/>
    <p:sldId id="298" r:id="rId23"/>
    <p:sldId id="297" r:id="rId24"/>
    <p:sldId id="300" r:id="rId25"/>
    <p:sldId id="301" r:id="rId26"/>
    <p:sldId id="299" r:id="rId27"/>
    <p:sldId id="302" r:id="rId28"/>
    <p:sldId id="303" r:id="rId29"/>
    <p:sldId id="274" r:id="rId30"/>
    <p:sldId id="269" r:id="rId31"/>
    <p:sldId id="275" r:id="rId32"/>
    <p:sldId id="270" r:id="rId33"/>
  </p:sldIdLst>
  <p:sldSz cx="9144000" cy="5143500" type="screen16x9"/>
  <p:notesSz cx="6858000" cy="9144000"/>
  <p:embeddedFontLst>
    <p:embeddedFont>
      <p:font typeface="Comic Sans MS" panose="030F0702030302020204" pitchFamily="66" charset="0"/>
      <p:regular r:id="rId35"/>
      <p:bold r:id="rId36"/>
      <p:italic r:id="rId37"/>
      <p:boldItalic r:id="rId38"/>
    </p:embeddedFont>
    <p:embeddedFont>
      <p:font typeface="Economica"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82EE51-E154-D7DB-11D2-28F6C65B64DF}" v="11" dt="2025-09-24T08:29:07.130"/>
    <p1510:client id="{23E2F057-26A6-EE03-18CE-D457829B61BC}" v="6" dt="2025-09-24T05:30:09.789"/>
    <p1510:client id="{2BC21760-670F-F00A-7627-8F03E5F9949F}" v="5" dt="2025-09-24T07:10:25.582"/>
    <p1510:client id="{746DE2CA-56A3-6FD0-B1CB-0168A7BCC9F8}" v="55" dt="2025-09-24T06:18:49.637"/>
    <p1510:client id="{9725E07E-7958-F75B-B53B-621CFA3B4BA8}" v="2609" dt="2025-09-24T07:22:26.131"/>
    <p1510:client id="{ACE06F9E-7610-D914-FA85-76752C7D8C7D}" v="268" dt="2025-09-24T04:58:53.215"/>
    <p1510:client id="{C9DB9399-B8EB-4FC7-D238-D1D9DC8F67C9}" v="103" dt="2025-09-23T18:42:18.001"/>
    <p1510:client id="{CE76FBCA-8879-D9A6-9969-3D017BFB2F2F}" v="2" dt="2025-09-24T08:26:07.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XED-TERM Naveenkumar R (BGSW/PJ-ETA-H)" userId="S::vze1cob@bosch.com::4b97c151-db22-43e4-a117-c5d1c9ba2164" providerId="AD" clId="Web-{746DE2CA-56A3-6FD0-B1CB-0168A7BCC9F8}"/>
    <pc:docChg chg="modSld">
      <pc:chgData name="FIXED-TERM Naveenkumar R (BGSW/PJ-ETA-H)" userId="S::vze1cob@bosch.com::4b97c151-db22-43e4-a117-c5d1c9ba2164" providerId="AD" clId="Web-{746DE2CA-56A3-6FD0-B1CB-0168A7BCC9F8}" dt="2025-09-24T06:18:49.637" v="34" actId="1076"/>
      <pc:docMkLst>
        <pc:docMk/>
      </pc:docMkLst>
      <pc:sldChg chg="modSp">
        <pc:chgData name="FIXED-TERM Naveenkumar R (BGSW/PJ-ETA-H)" userId="S::vze1cob@bosch.com::4b97c151-db22-43e4-a117-c5d1c9ba2164" providerId="AD" clId="Web-{746DE2CA-56A3-6FD0-B1CB-0168A7BCC9F8}" dt="2025-09-24T06:11:21.039" v="14" actId="20577"/>
        <pc:sldMkLst>
          <pc:docMk/>
          <pc:sldMk cId="0" sldId="260"/>
        </pc:sldMkLst>
        <pc:spChg chg="mod">
          <ac:chgData name="FIXED-TERM Naveenkumar R (BGSW/PJ-ETA-H)" userId="S::vze1cob@bosch.com::4b97c151-db22-43e4-a117-c5d1c9ba2164" providerId="AD" clId="Web-{746DE2CA-56A3-6FD0-B1CB-0168A7BCC9F8}" dt="2025-09-24T06:11:21.039" v="14" actId="20577"/>
          <ac:spMkLst>
            <pc:docMk/>
            <pc:sldMk cId="0" sldId="260"/>
            <ac:spMk id="110" creationId="{00000000-0000-0000-0000-000000000000}"/>
          </ac:spMkLst>
        </pc:spChg>
      </pc:sldChg>
      <pc:sldChg chg="modSp">
        <pc:chgData name="FIXED-TERM Naveenkumar R (BGSW/PJ-ETA-H)" userId="S::vze1cob@bosch.com::4b97c151-db22-43e4-a117-c5d1c9ba2164" providerId="AD" clId="Web-{746DE2CA-56A3-6FD0-B1CB-0168A7BCC9F8}" dt="2025-09-24T06:18:49.637" v="34" actId="1076"/>
        <pc:sldMkLst>
          <pc:docMk/>
          <pc:sldMk cId="3285383253" sldId="289"/>
        </pc:sldMkLst>
        <pc:picChg chg="mod">
          <ac:chgData name="FIXED-TERM Naveenkumar R (BGSW/PJ-ETA-H)" userId="S::vze1cob@bosch.com::4b97c151-db22-43e4-a117-c5d1c9ba2164" providerId="AD" clId="Web-{746DE2CA-56A3-6FD0-B1CB-0168A7BCC9F8}" dt="2025-09-24T06:18:49.637" v="34" actId="1076"/>
          <ac:picMkLst>
            <pc:docMk/>
            <pc:sldMk cId="3285383253" sldId="289"/>
            <ac:picMk id="5" creationId="{A82A3872-DC37-A844-76CD-B993CB6EE7B4}"/>
          </ac:picMkLst>
        </pc:picChg>
      </pc:sldChg>
      <pc:sldChg chg="modSp">
        <pc:chgData name="FIXED-TERM Naveenkumar R (BGSW/PJ-ETA-H)" userId="S::vze1cob@bosch.com::4b97c151-db22-43e4-a117-c5d1c9ba2164" providerId="AD" clId="Web-{746DE2CA-56A3-6FD0-B1CB-0168A7BCC9F8}" dt="2025-09-24T06:12:08.274" v="23" actId="20577"/>
        <pc:sldMkLst>
          <pc:docMk/>
          <pc:sldMk cId="3978167884" sldId="297"/>
        </pc:sldMkLst>
        <pc:spChg chg="mod">
          <ac:chgData name="FIXED-TERM Naveenkumar R (BGSW/PJ-ETA-H)" userId="S::vze1cob@bosch.com::4b97c151-db22-43e4-a117-c5d1c9ba2164" providerId="AD" clId="Web-{746DE2CA-56A3-6FD0-B1CB-0168A7BCC9F8}" dt="2025-09-24T06:12:08.274" v="23" actId="20577"/>
          <ac:spMkLst>
            <pc:docMk/>
            <pc:sldMk cId="3978167884" sldId="297"/>
            <ac:spMk id="9" creationId="{1AEEA612-9DA8-1734-52DF-64235E0A4E79}"/>
          </ac:spMkLst>
        </pc:spChg>
      </pc:sldChg>
      <pc:sldChg chg="modSp">
        <pc:chgData name="FIXED-TERM Naveenkumar R (BGSW/PJ-ETA-H)" userId="S::vze1cob@bosch.com::4b97c151-db22-43e4-a117-c5d1c9ba2164" providerId="AD" clId="Web-{746DE2CA-56A3-6FD0-B1CB-0168A7BCC9F8}" dt="2025-09-24T06:12:23.587" v="32" actId="20577"/>
        <pc:sldMkLst>
          <pc:docMk/>
          <pc:sldMk cId="3891412607" sldId="301"/>
        </pc:sldMkLst>
        <pc:spChg chg="mod">
          <ac:chgData name="FIXED-TERM Naveenkumar R (BGSW/PJ-ETA-H)" userId="S::vze1cob@bosch.com::4b97c151-db22-43e4-a117-c5d1c9ba2164" providerId="AD" clId="Web-{746DE2CA-56A3-6FD0-B1CB-0168A7BCC9F8}" dt="2025-09-24T06:12:23.587" v="32" actId="20577"/>
          <ac:spMkLst>
            <pc:docMk/>
            <pc:sldMk cId="3891412607" sldId="301"/>
            <ac:spMk id="6" creationId="{7B1230A8-B07D-B043-BF4C-5F88326A88EC}"/>
          </ac:spMkLst>
        </pc:spChg>
      </pc:sldChg>
    </pc:docChg>
  </pc:docChgLst>
  <pc:docChgLst>
    <pc:chgData name="FIXED-TERM Vinesh S R (BGSW/PJ-ETA-H)" userId="S::zne1cob@bosch.com::6ba6be41-a6e6-4041-a22a-693a41d06c20" providerId="AD" clId="Web-{CE76FBCA-8879-D9A6-9969-3D017BFB2F2F}"/>
    <pc:docChg chg="modSld">
      <pc:chgData name="FIXED-TERM Vinesh S R (BGSW/PJ-ETA-H)" userId="S::zne1cob@bosch.com::6ba6be41-a6e6-4041-a22a-693a41d06c20" providerId="AD" clId="Web-{CE76FBCA-8879-D9A6-9969-3D017BFB2F2F}" dt="2025-09-24T08:26:07.657" v="1" actId="20577"/>
      <pc:docMkLst>
        <pc:docMk/>
      </pc:docMkLst>
      <pc:sldChg chg="modSp">
        <pc:chgData name="FIXED-TERM Vinesh S R (BGSW/PJ-ETA-H)" userId="S::zne1cob@bosch.com::6ba6be41-a6e6-4041-a22a-693a41d06c20" providerId="AD" clId="Web-{CE76FBCA-8879-D9A6-9969-3D017BFB2F2F}" dt="2025-09-24T08:26:07.657" v="1" actId="20577"/>
        <pc:sldMkLst>
          <pc:docMk/>
          <pc:sldMk cId="2825663453" sldId="298"/>
        </pc:sldMkLst>
        <pc:spChg chg="mod">
          <ac:chgData name="FIXED-TERM Vinesh S R (BGSW/PJ-ETA-H)" userId="S::zne1cob@bosch.com::6ba6be41-a6e6-4041-a22a-693a41d06c20" providerId="AD" clId="Web-{CE76FBCA-8879-D9A6-9969-3D017BFB2F2F}" dt="2025-09-24T08:26:07.657" v="1" actId="20577"/>
          <ac:spMkLst>
            <pc:docMk/>
            <pc:sldMk cId="2825663453" sldId="298"/>
            <ac:spMk id="92" creationId="{85ABE4B6-3213-DDFE-C5CC-745EBEA3A6E3}"/>
          </ac:spMkLst>
        </pc:spChg>
      </pc:sldChg>
    </pc:docChg>
  </pc:docChgLst>
  <pc:docChgLst>
    <pc:chgData name="FIXED-TERM Naveenkumar R (BGSW/PJ-ETA-H)" userId="S::vze1cob@bosch.com::4b97c151-db22-43e4-a117-c5d1c9ba2164" providerId="AD" clId="Web-{2282EE51-E154-D7DB-11D2-28F6C65B64DF}"/>
    <pc:docChg chg="modSld">
      <pc:chgData name="FIXED-TERM Naveenkumar R (BGSW/PJ-ETA-H)" userId="S::vze1cob@bosch.com::4b97c151-db22-43e4-a117-c5d1c9ba2164" providerId="AD" clId="Web-{2282EE51-E154-D7DB-11D2-28F6C65B64DF}" dt="2025-09-24T08:29:07.130" v="7" actId="1076"/>
      <pc:docMkLst>
        <pc:docMk/>
      </pc:docMkLst>
      <pc:sldChg chg="modSp">
        <pc:chgData name="FIXED-TERM Naveenkumar R (BGSW/PJ-ETA-H)" userId="S::vze1cob@bosch.com::4b97c151-db22-43e4-a117-c5d1c9ba2164" providerId="AD" clId="Web-{2282EE51-E154-D7DB-11D2-28F6C65B64DF}" dt="2025-09-24T08:29:07.130" v="7" actId="1076"/>
        <pc:sldMkLst>
          <pc:docMk/>
          <pc:sldMk cId="300625024" sldId="278"/>
        </pc:sldMkLst>
        <pc:spChg chg="mod">
          <ac:chgData name="FIXED-TERM Naveenkumar R (BGSW/PJ-ETA-H)" userId="S::vze1cob@bosch.com::4b97c151-db22-43e4-a117-c5d1c9ba2164" providerId="AD" clId="Web-{2282EE51-E154-D7DB-11D2-28F6C65B64DF}" dt="2025-09-24T08:29:07.130" v="7" actId="1076"/>
          <ac:spMkLst>
            <pc:docMk/>
            <pc:sldMk cId="300625024" sldId="278"/>
            <ac:spMk id="2" creationId="{A892D26B-7CFD-FF1D-7604-329D5DD61AF2}"/>
          </ac:spMkLst>
        </pc:spChg>
        <pc:spChg chg="mod">
          <ac:chgData name="FIXED-TERM Naveenkumar R (BGSW/PJ-ETA-H)" userId="S::vze1cob@bosch.com::4b97c151-db22-43e4-a117-c5d1c9ba2164" providerId="AD" clId="Web-{2282EE51-E154-D7DB-11D2-28F6C65B64DF}" dt="2025-09-24T08:29:07.114" v="6" actId="1076"/>
          <ac:spMkLst>
            <pc:docMk/>
            <pc:sldMk cId="300625024" sldId="278"/>
            <ac:spMk id="92" creationId="{00000000-0000-0000-0000-000000000000}"/>
          </ac:spMkLst>
        </pc:spChg>
      </pc:sldChg>
      <pc:sldChg chg="addSp delSp modSp">
        <pc:chgData name="FIXED-TERM Naveenkumar R (BGSW/PJ-ETA-H)" userId="S::vze1cob@bosch.com::4b97c151-db22-43e4-a117-c5d1c9ba2164" providerId="AD" clId="Web-{2282EE51-E154-D7DB-11D2-28F6C65B64DF}" dt="2025-09-24T08:27:06.644" v="5" actId="1076"/>
        <pc:sldMkLst>
          <pc:docMk/>
          <pc:sldMk cId="3285383253" sldId="289"/>
        </pc:sldMkLst>
        <pc:picChg chg="del">
          <ac:chgData name="FIXED-TERM Naveenkumar R (BGSW/PJ-ETA-H)" userId="S::vze1cob@bosch.com::4b97c151-db22-43e4-a117-c5d1c9ba2164" providerId="AD" clId="Web-{2282EE51-E154-D7DB-11D2-28F6C65B64DF}" dt="2025-09-24T08:27:00.160" v="2"/>
          <ac:picMkLst>
            <pc:docMk/>
            <pc:sldMk cId="3285383253" sldId="289"/>
            <ac:picMk id="3" creationId="{5D7331D8-4E75-C5D1-5137-8C6AE2DB4F47}"/>
          </ac:picMkLst>
        </pc:picChg>
        <pc:picChg chg="add mod">
          <ac:chgData name="FIXED-TERM Naveenkumar R (BGSW/PJ-ETA-H)" userId="S::vze1cob@bosch.com::4b97c151-db22-43e4-a117-c5d1c9ba2164" providerId="AD" clId="Web-{2282EE51-E154-D7DB-11D2-28F6C65B64DF}" dt="2025-09-24T08:27:06.644" v="5" actId="1076"/>
          <ac:picMkLst>
            <pc:docMk/>
            <pc:sldMk cId="3285383253" sldId="289"/>
            <ac:picMk id="7" creationId="{10FF52E3-8E13-7F41-05DE-8AF0A7ED5FF8}"/>
          </ac:picMkLst>
        </pc:picChg>
      </pc:sldChg>
    </pc:docChg>
  </pc:docChgLst>
  <pc:docChgLst>
    <pc:chgData name="FIXED-TERM Abinaya Sri T (BGSW/PJ-ETA-H)" userId="S::nzb1cob@bosch.com::3f19201d-08cd-4fbc-b3b7-25cc0ff42fb7" providerId="AD" clId="Web-{9725E07E-7958-F75B-B53B-621CFA3B4BA8}"/>
    <pc:docChg chg="addSld delSld modSld sldOrd">
      <pc:chgData name="FIXED-TERM Abinaya Sri T (BGSW/PJ-ETA-H)" userId="S::nzb1cob@bosch.com::3f19201d-08cd-4fbc-b3b7-25cc0ff42fb7" providerId="AD" clId="Web-{9725E07E-7958-F75B-B53B-621CFA3B4BA8}" dt="2025-09-24T07:22:26.131" v="1719" actId="14100"/>
      <pc:docMkLst>
        <pc:docMk/>
      </pc:docMkLst>
      <pc:sldChg chg="modSp">
        <pc:chgData name="FIXED-TERM Abinaya Sri T (BGSW/PJ-ETA-H)" userId="S::nzb1cob@bosch.com::3f19201d-08cd-4fbc-b3b7-25cc0ff42fb7" providerId="AD" clId="Web-{9725E07E-7958-F75B-B53B-621CFA3B4BA8}" dt="2025-09-24T06:41:37.121" v="1672" actId="20577"/>
        <pc:sldMkLst>
          <pc:docMk/>
          <pc:sldMk cId="0" sldId="257"/>
        </pc:sldMkLst>
        <pc:spChg chg="mod">
          <ac:chgData name="FIXED-TERM Abinaya Sri T (BGSW/PJ-ETA-H)" userId="S::nzb1cob@bosch.com::3f19201d-08cd-4fbc-b3b7-25cc0ff42fb7" providerId="AD" clId="Web-{9725E07E-7958-F75B-B53B-621CFA3B4BA8}" dt="2025-09-24T06:41:37.121" v="1672" actId="20577"/>
          <ac:spMkLst>
            <pc:docMk/>
            <pc:sldMk cId="0" sldId="257"/>
            <ac:spMk id="93" creationId="{00000000-0000-0000-0000-000000000000}"/>
          </ac:spMkLst>
        </pc:spChg>
      </pc:sldChg>
      <pc:sldChg chg="modSp">
        <pc:chgData name="FIXED-TERM Abinaya Sri T (BGSW/PJ-ETA-H)" userId="S::nzb1cob@bosch.com::3f19201d-08cd-4fbc-b3b7-25cc0ff42fb7" providerId="AD" clId="Web-{9725E07E-7958-F75B-B53B-621CFA3B4BA8}" dt="2025-09-24T04:02:25.008" v="129" actId="20577"/>
        <pc:sldMkLst>
          <pc:docMk/>
          <pc:sldMk cId="0" sldId="258"/>
        </pc:sldMkLst>
        <pc:spChg chg="mod">
          <ac:chgData name="FIXED-TERM Abinaya Sri T (BGSW/PJ-ETA-H)" userId="S::nzb1cob@bosch.com::3f19201d-08cd-4fbc-b3b7-25cc0ff42fb7" providerId="AD" clId="Web-{9725E07E-7958-F75B-B53B-621CFA3B4BA8}" dt="2025-09-24T04:02:25.008" v="129" actId="20577"/>
          <ac:spMkLst>
            <pc:docMk/>
            <pc:sldMk cId="0" sldId="258"/>
            <ac:spMk id="99" creationId="{00000000-0000-0000-0000-000000000000}"/>
          </ac:spMkLst>
        </pc:spChg>
      </pc:sldChg>
      <pc:sldChg chg="del">
        <pc:chgData name="FIXED-TERM Abinaya Sri T (BGSW/PJ-ETA-H)" userId="S::nzb1cob@bosch.com::3f19201d-08cd-4fbc-b3b7-25cc0ff42fb7" providerId="AD" clId="Web-{9725E07E-7958-F75B-B53B-621CFA3B4BA8}" dt="2025-09-24T03:52:59.376" v="62"/>
        <pc:sldMkLst>
          <pc:docMk/>
          <pc:sldMk cId="0" sldId="263"/>
        </pc:sldMkLst>
      </pc:sldChg>
      <pc:sldChg chg="modSp">
        <pc:chgData name="FIXED-TERM Abinaya Sri T (BGSW/PJ-ETA-H)" userId="S::nzb1cob@bosch.com::3f19201d-08cd-4fbc-b3b7-25cc0ff42fb7" providerId="AD" clId="Web-{9725E07E-7958-F75B-B53B-621CFA3B4BA8}" dt="2025-09-24T04:20:53.183" v="369" actId="1076"/>
        <pc:sldMkLst>
          <pc:docMk/>
          <pc:sldMk cId="3124611029" sldId="277"/>
        </pc:sldMkLst>
        <pc:spChg chg="mod">
          <ac:chgData name="FIXED-TERM Abinaya Sri T (BGSW/PJ-ETA-H)" userId="S::nzb1cob@bosch.com::3f19201d-08cd-4fbc-b3b7-25cc0ff42fb7" providerId="AD" clId="Web-{9725E07E-7958-F75B-B53B-621CFA3B4BA8}" dt="2025-09-24T04:20:53.183" v="369" actId="1076"/>
          <ac:spMkLst>
            <pc:docMk/>
            <pc:sldMk cId="3124611029" sldId="277"/>
            <ac:spMk id="92" creationId="{00000000-0000-0000-0000-000000000000}"/>
          </ac:spMkLst>
        </pc:spChg>
      </pc:sldChg>
      <pc:sldChg chg="addSp modSp">
        <pc:chgData name="FIXED-TERM Abinaya Sri T (BGSW/PJ-ETA-H)" userId="S::nzb1cob@bosch.com::3f19201d-08cd-4fbc-b3b7-25cc0ff42fb7" providerId="AD" clId="Web-{9725E07E-7958-F75B-B53B-621CFA3B4BA8}" dt="2025-09-24T04:25:53.687" v="445" actId="20577"/>
        <pc:sldMkLst>
          <pc:docMk/>
          <pc:sldMk cId="300625024" sldId="278"/>
        </pc:sldMkLst>
        <pc:spChg chg="add mod">
          <ac:chgData name="FIXED-TERM Abinaya Sri T (BGSW/PJ-ETA-H)" userId="S::nzb1cob@bosch.com::3f19201d-08cd-4fbc-b3b7-25cc0ff42fb7" providerId="AD" clId="Web-{9725E07E-7958-F75B-B53B-621CFA3B4BA8}" dt="2025-09-24T04:25:53.687" v="445" actId="20577"/>
          <ac:spMkLst>
            <pc:docMk/>
            <pc:sldMk cId="300625024" sldId="278"/>
            <ac:spMk id="2" creationId="{A892D26B-7CFD-FF1D-7604-329D5DD61AF2}"/>
          </ac:spMkLst>
        </pc:spChg>
        <pc:spChg chg="mod">
          <ac:chgData name="FIXED-TERM Abinaya Sri T (BGSW/PJ-ETA-H)" userId="S::nzb1cob@bosch.com::3f19201d-08cd-4fbc-b3b7-25cc0ff42fb7" providerId="AD" clId="Web-{9725E07E-7958-F75B-B53B-621CFA3B4BA8}" dt="2025-09-24T04:08:34.651" v="288" actId="1076"/>
          <ac:spMkLst>
            <pc:docMk/>
            <pc:sldMk cId="300625024" sldId="278"/>
            <ac:spMk id="92" creationId="{00000000-0000-0000-0000-000000000000}"/>
          </ac:spMkLst>
        </pc:spChg>
      </pc:sldChg>
      <pc:sldChg chg="del">
        <pc:chgData name="FIXED-TERM Abinaya Sri T (BGSW/PJ-ETA-H)" userId="S::nzb1cob@bosch.com::3f19201d-08cd-4fbc-b3b7-25cc0ff42fb7" providerId="AD" clId="Web-{9725E07E-7958-F75B-B53B-621CFA3B4BA8}" dt="2025-09-24T03:52:50.484" v="61"/>
        <pc:sldMkLst>
          <pc:docMk/>
          <pc:sldMk cId="2785146714" sldId="280"/>
        </pc:sldMkLst>
      </pc:sldChg>
      <pc:sldChg chg="addSp delSp modSp new">
        <pc:chgData name="FIXED-TERM Abinaya Sri T (BGSW/PJ-ETA-H)" userId="S::nzb1cob@bosch.com::3f19201d-08cd-4fbc-b3b7-25cc0ff42fb7" providerId="AD" clId="Web-{9725E07E-7958-F75B-B53B-621CFA3B4BA8}" dt="2025-09-24T03:56:12.137" v="83" actId="1076"/>
        <pc:sldMkLst>
          <pc:docMk/>
          <pc:sldMk cId="886102301" sldId="281"/>
        </pc:sldMkLst>
        <pc:spChg chg="mod">
          <ac:chgData name="FIXED-TERM Abinaya Sri T (BGSW/PJ-ETA-H)" userId="S::nzb1cob@bosch.com::3f19201d-08cd-4fbc-b3b7-25cc0ff42fb7" providerId="AD" clId="Web-{9725E07E-7958-F75B-B53B-621CFA3B4BA8}" dt="2025-09-24T03:52:20.701" v="60" actId="20577"/>
          <ac:spMkLst>
            <pc:docMk/>
            <pc:sldMk cId="886102301" sldId="281"/>
            <ac:spMk id="2" creationId="{936D7259-6E84-AE2C-6E21-C15F695203D5}"/>
          </ac:spMkLst>
        </pc:spChg>
        <pc:spChg chg="mod">
          <ac:chgData name="FIXED-TERM Abinaya Sri T (BGSW/PJ-ETA-H)" userId="S::nzb1cob@bosch.com::3f19201d-08cd-4fbc-b3b7-25cc0ff42fb7" providerId="AD" clId="Web-{9725E07E-7958-F75B-B53B-621CFA3B4BA8}" dt="2025-09-24T03:50:20.453" v="48" actId="1076"/>
          <ac:spMkLst>
            <pc:docMk/>
            <pc:sldMk cId="886102301" sldId="281"/>
            <ac:spMk id="3" creationId="{88623F2D-3725-F5F8-BEDE-FE4EDEDD7F1E}"/>
          </ac:spMkLst>
        </pc:spChg>
        <pc:picChg chg="add del mod">
          <ac:chgData name="FIXED-TERM Abinaya Sri T (BGSW/PJ-ETA-H)" userId="S::nzb1cob@bosch.com::3f19201d-08cd-4fbc-b3b7-25cc0ff42fb7" providerId="AD" clId="Web-{9725E07E-7958-F75B-B53B-621CFA3B4BA8}" dt="2025-09-24T03:56:02.668" v="79"/>
          <ac:picMkLst>
            <pc:docMk/>
            <pc:sldMk cId="886102301" sldId="281"/>
            <ac:picMk id="4" creationId="{0C9AC2B7-66B2-D4E3-CE5F-3EAAB030E62A}"/>
          </ac:picMkLst>
        </pc:picChg>
        <pc:picChg chg="add mod">
          <ac:chgData name="FIXED-TERM Abinaya Sri T (BGSW/PJ-ETA-H)" userId="S::nzb1cob@bosch.com::3f19201d-08cd-4fbc-b3b7-25cc0ff42fb7" providerId="AD" clId="Web-{9725E07E-7958-F75B-B53B-621CFA3B4BA8}" dt="2025-09-24T03:56:12.137" v="83" actId="1076"/>
          <ac:picMkLst>
            <pc:docMk/>
            <pc:sldMk cId="886102301" sldId="281"/>
            <ac:picMk id="5" creationId="{B8F97236-3D2E-7C84-7276-687705C0A3F8}"/>
          </ac:picMkLst>
        </pc:picChg>
      </pc:sldChg>
      <pc:sldChg chg="addSp modSp new">
        <pc:chgData name="FIXED-TERM Abinaya Sri T (BGSW/PJ-ETA-H)" userId="S::nzb1cob@bosch.com::3f19201d-08cd-4fbc-b3b7-25cc0ff42fb7" providerId="AD" clId="Web-{9725E07E-7958-F75B-B53B-621CFA3B4BA8}" dt="2025-09-24T04:02:42.571" v="136" actId="20577"/>
        <pc:sldMkLst>
          <pc:docMk/>
          <pc:sldMk cId="2126485295" sldId="282"/>
        </pc:sldMkLst>
        <pc:spChg chg="mod">
          <ac:chgData name="FIXED-TERM Abinaya Sri T (BGSW/PJ-ETA-H)" userId="S::nzb1cob@bosch.com::3f19201d-08cd-4fbc-b3b7-25cc0ff42fb7" providerId="AD" clId="Web-{9725E07E-7958-F75B-B53B-621CFA3B4BA8}" dt="2025-09-24T04:02:42.571" v="136" actId="20577"/>
          <ac:spMkLst>
            <pc:docMk/>
            <pc:sldMk cId="2126485295" sldId="282"/>
            <ac:spMk id="2" creationId="{664D26D0-8AE3-FEF9-EAD2-5D58B0D4B467}"/>
          </ac:spMkLst>
        </pc:spChg>
        <pc:spChg chg="mod">
          <ac:chgData name="FIXED-TERM Abinaya Sri T (BGSW/PJ-ETA-H)" userId="S::nzb1cob@bosch.com::3f19201d-08cd-4fbc-b3b7-25cc0ff42fb7" providerId="AD" clId="Web-{9725E07E-7958-F75B-B53B-621CFA3B4BA8}" dt="2025-09-24T03:59:13.550" v="111" actId="1076"/>
          <ac:spMkLst>
            <pc:docMk/>
            <pc:sldMk cId="2126485295" sldId="282"/>
            <ac:spMk id="3" creationId="{BF914E05-3085-7CD1-57CE-0ADEEFB2DB48}"/>
          </ac:spMkLst>
        </pc:spChg>
        <pc:picChg chg="add mod modCrop">
          <ac:chgData name="FIXED-TERM Abinaya Sri T (BGSW/PJ-ETA-H)" userId="S::nzb1cob@bosch.com::3f19201d-08cd-4fbc-b3b7-25cc0ff42fb7" providerId="AD" clId="Web-{9725E07E-7958-F75B-B53B-621CFA3B4BA8}" dt="2025-09-24T04:02:03.711" v="125" actId="1076"/>
          <ac:picMkLst>
            <pc:docMk/>
            <pc:sldMk cId="2126485295" sldId="282"/>
            <ac:picMk id="4" creationId="{77CC1FD8-90C7-855A-44F8-E1171DDFA74B}"/>
          </ac:picMkLst>
        </pc:picChg>
      </pc:sldChg>
      <pc:sldChg chg="addSp delSp modSp new">
        <pc:chgData name="FIXED-TERM Abinaya Sri T (BGSW/PJ-ETA-H)" userId="S::nzb1cob@bosch.com::3f19201d-08cd-4fbc-b3b7-25cc0ff42fb7" providerId="AD" clId="Web-{9725E07E-7958-F75B-B53B-621CFA3B4BA8}" dt="2025-09-24T04:05:40.720" v="178" actId="1076"/>
        <pc:sldMkLst>
          <pc:docMk/>
          <pc:sldMk cId="707018423" sldId="283"/>
        </pc:sldMkLst>
        <pc:spChg chg="del mod">
          <ac:chgData name="FIXED-TERM Abinaya Sri T (BGSW/PJ-ETA-H)" userId="S::nzb1cob@bosch.com::3f19201d-08cd-4fbc-b3b7-25cc0ff42fb7" providerId="AD" clId="Web-{9725E07E-7958-F75B-B53B-621CFA3B4BA8}" dt="2025-09-24T04:04:34.745" v="162"/>
          <ac:spMkLst>
            <pc:docMk/>
            <pc:sldMk cId="707018423" sldId="283"/>
            <ac:spMk id="2" creationId="{39533AF7-73F2-4A17-52C5-0C0C5A9D8531}"/>
          </ac:spMkLst>
        </pc:spChg>
        <pc:spChg chg="mod">
          <ac:chgData name="FIXED-TERM Abinaya Sri T (BGSW/PJ-ETA-H)" userId="S::nzb1cob@bosch.com::3f19201d-08cd-4fbc-b3b7-25cc0ff42fb7" providerId="AD" clId="Web-{9725E07E-7958-F75B-B53B-621CFA3B4BA8}" dt="2025-09-24T04:05:33.703" v="175" actId="1076"/>
          <ac:spMkLst>
            <pc:docMk/>
            <pc:sldMk cId="707018423" sldId="283"/>
            <ac:spMk id="3" creationId="{A7A103DA-40BE-893A-FFB3-25683514035B}"/>
          </ac:spMkLst>
        </pc:spChg>
        <pc:spChg chg="add mod">
          <ac:chgData name="FIXED-TERM Abinaya Sri T (BGSW/PJ-ETA-H)" userId="S::nzb1cob@bosch.com::3f19201d-08cd-4fbc-b3b7-25cc0ff42fb7" providerId="AD" clId="Web-{9725E07E-7958-F75B-B53B-621CFA3B4BA8}" dt="2025-09-24T04:05:14.371" v="170" actId="1076"/>
          <ac:spMkLst>
            <pc:docMk/>
            <pc:sldMk cId="707018423" sldId="283"/>
            <ac:spMk id="4" creationId="{0F4563EF-E8D2-1DA2-44D2-89A9B63DC6EE}"/>
          </ac:spMkLst>
        </pc:spChg>
        <pc:picChg chg="add mod modCrop">
          <ac:chgData name="FIXED-TERM Abinaya Sri T (BGSW/PJ-ETA-H)" userId="S::nzb1cob@bosch.com::3f19201d-08cd-4fbc-b3b7-25cc0ff42fb7" providerId="AD" clId="Web-{9725E07E-7958-F75B-B53B-621CFA3B4BA8}" dt="2025-09-24T04:05:40.720" v="178" actId="1076"/>
          <ac:picMkLst>
            <pc:docMk/>
            <pc:sldMk cId="707018423" sldId="283"/>
            <ac:picMk id="5" creationId="{4BD3A3CB-6BDD-1A6C-EDBE-0A34179C7DA8}"/>
          </ac:picMkLst>
        </pc:picChg>
      </pc:sldChg>
      <pc:sldChg chg="addSp delSp modSp new">
        <pc:chgData name="FIXED-TERM Abinaya Sri T (BGSW/PJ-ETA-H)" userId="S::nzb1cob@bosch.com::3f19201d-08cd-4fbc-b3b7-25cc0ff42fb7" providerId="AD" clId="Web-{9725E07E-7958-F75B-B53B-621CFA3B4BA8}" dt="2025-09-24T04:35:14.996" v="529" actId="1076"/>
        <pc:sldMkLst>
          <pc:docMk/>
          <pc:sldMk cId="3667422410" sldId="284"/>
        </pc:sldMkLst>
        <pc:spChg chg="del">
          <ac:chgData name="FIXED-TERM Abinaya Sri T (BGSW/PJ-ETA-H)" userId="S::nzb1cob@bosch.com::3f19201d-08cd-4fbc-b3b7-25cc0ff42fb7" providerId="AD" clId="Web-{9725E07E-7958-F75B-B53B-621CFA3B4BA8}" dt="2025-09-24T04:35:06.168" v="525"/>
          <ac:spMkLst>
            <pc:docMk/>
            <pc:sldMk cId="3667422410" sldId="284"/>
            <ac:spMk id="2" creationId="{B493A602-992E-7332-E1E1-3A1008514D19}"/>
          </ac:spMkLst>
        </pc:spChg>
        <pc:spChg chg="add mod">
          <ac:chgData name="FIXED-TERM Abinaya Sri T (BGSW/PJ-ETA-H)" userId="S::nzb1cob@bosch.com::3f19201d-08cd-4fbc-b3b7-25cc0ff42fb7" providerId="AD" clId="Web-{9725E07E-7958-F75B-B53B-621CFA3B4BA8}" dt="2025-09-24T04:18:58.665" v="314" actId="1076"/>
          <ac:spMkLst>
            <pc:docMk/>
            <pc:sldMk cId="3667422410" sldId="284"/>
            <ac:spMk id="5" creationId="{45E3FF0D-57DE-EACC-BFA9-12C7B60E1DED}"/>
          </ac:spMkLst>
        </pc:spChg>
        <pc:spChg chg="add mod">
          <ac:chgData name="FIXED-TERM Abinaya Sri T (BGSW/PJ-ETA-H)" userId="S::nzb1cob@bosch.com::3f19201d-08cd-4fbc-b3b7-25cc0ff42fb7" providerId="AD" clId="Web-{9725E07E-7958-F75B-B53B-621CFA3B4BA8}" dt="2025-09-24T04:20:21.214" v="353"/>
          <ac:spMkLst>
            <pc:docMk/>
            <pc:sldMk cId="3667422410" sldId="284"/>
            <ac:spMk id="6" creationId="{5653DAF4-576C-5CA7-1DED-88253D59BDC7}"/>
          </ac:spMkLst>
        </pc:spChg>
        <pc:picChg chg="add del mod">
          <ac:chgData name="FIXED-TERM Abinaya Sri T (BGSW/PJ-ETA-H)" userId="S::nzb1cob@bosch.com::3f19201d-08cd-4fbc-b3b7-25cc0ff42fb7" providerId="AD" clId="Web-{9725E07E-7958-F75B-B53B-621CFA3B4BA8}" dt="2025-09-24T04:15:57.395" v="293"/>
          <ac:picMkLst>
            <pc:docMk/>
            <pc:sldMk cId="3667422410" sldId="284"/>
            <ac:picMk id="3" creationId="{0472CAFA-ED2A-B1FF-0C88-0D2E4D9EC1DF}"/>
          </ac:picMkLst>
        </pc:picChg>
        <pc:picChg chg="add del mod modCrop">
          <ac:chgData name="FIXED-TERM Abinaya Sri T (BGSW/PJ-ETA-H)" userId="S::nzb1cob@bosch.com::3f19201d-08cd-4fbc-b3b7-25cc0ff42fb7" providerId="AD" clId="Web-{9725E07E-7958-F75B-B53B-621CFA3B4BA8}" dt="2025-09-24T04:34:43.214" v="519"/>
          <ac:picMkLst>
            <pc:docMk/>
            <pc:sldMk cId="3667422410" sldId="284"/>
            <ac:picMk id="4" creationId="{04B6EC2F-A811-DF38-0CA3-69321F162CA9}"/>
          </ac:picMkLst>
        </pc:picChg>
        <pc:picChg chg="add del mod">
          <ac:chgData name="FIXED-TERM Abinaya Sri T (BGSW/PJ-ETA-H)" userId="S::nzb1cob@bosch.com::3f19201d-08cd-4fbc-b3b7-25cc0ff42fb7" providerId="AD" clId="Web-{9725E07E-7958-F75B-B53B-621CFA3B4BA8}" dt="2025-09-24T04:35:00.902" v="524"/>
          <ac:picMkLst>
            <pc:docMk/>
            <pc:sldMk cId="3667422410" sldId="284"/>
            <ac:picMk id="7" creationId="{B4AA4D3F-67C2-AA39-83B3-C5C0602BA6EE}"/>
          </ac:picMkLst>
        </pc:picChg>
        <pc:picChg chg="add mod">
          <ac:chgData name="FIXED-TERM Abinaya Sri T (BGSW/PJ-ETA-H)" userId="S::nzb1cob@bosch.com::3f19201d-08cd-4fbc-b3b7-25cc0ff42fb7" providerId="AD" clId="Web-{9725E07E-7958-F75B-B53B-621CFA3B4BA8}" dt="2025-09-24T04:35:14.996" v="529" actId="1076"/>
          <ac:picMkLst>
            <pc:docMk/>
            <pc:sldMk cId="3667422410" sldId="284"/>
            <ac:picMk id="8" creationId="{6CF29735-A848-9BDF-CEA6-65117799A8FD}"/>
          </ac:picMkLst>
        </pc:picChg>
      </pc:sldChg>
      <pc:sldChg chg="new del">
        <pc:chgData name="FIXED-TERM Abinaya Sri T (BGSW/PJ-ETA-H)" userId="S::nzb1cob@bosch.com::3f19201d-08cd-4fbc-b3b7-25cc0ff42fb7" providerId="AD" clId="Web-{9725E07E-7958-F75B-B53B-621CFA3B4BA8}" dt="2025-09-24T04:23:06.134" v="372"/>
        <pc:sldMkLst>
          <pc:docMk/>
          <pc:sldMk cId="2789764129" sldId="285"/>
        </pc:sldMkLst>
      </pc:sldChg>
      <pc:sldChg chg="addSp delSp modSp add replId">
        <pc:chgData name="FIXED-TERM Abinaya Sri T (BGSW/PJ-ETA-H)" userId="S::nzb1cob@bosch.com::3f19201d-08cd-4fbc-b3b7-25cc0ff42fb7" providerId="AD" clId="Web-{9725E07E-7958-F75B-B53B-621CFA3B4BA8}" dt="2025-09-24T04:30:52.910" v="511" actId="1076"/>
        <pc:sldMkLst>
          <pc:docMk/>
          <pc:sldMk cId="4128569469" sldId="286"/>
        </pc:sldMkLst>
        <pc:spChg chg="add del">
          <ac:chgData name="FIXED-TERM Abinaya Sri T (BGSW/PJ-ETA-H)" userId="S::nzb1cob@bosch.com::3f19201d-08cd-4fbc-b3b7-25cc0ff42fb7" providerId="AD" clId="Web-{9725E07E-7958-F75B-B53B-621CFA3B4BA8}" dt="2025-09-24T04:24:22.348" v="395"/>
          <ac:spMkLst>
            <pc:docMk/>
            <pc:sldMk cId="4128569469" sldId="286"/>
            <ac:spMk id="2" creationId="{36EFCD50-0ED8-F6BA-DA58-EEAA1DA39DEA}"/>
          </ac:spMkLst>
        </pc:spChg>
        <pc:spChg chg="add del">
          <ac:chgData name="FIXED-TERM Abinaya Sri T (BGSW/PJ-ETA-H)" userId="S::nzb1cob@bosch.com::3f19201d-08cd-4fbc-b3b7-25cc0ff42fb7" providerId="AD" clId="Web-{9725E07E-7958-F75B-B53B-621CFA3B4BA8}" dt="2025-09-24T04:24:29.209" v="397"/>
          <ac:spMkLst>
            <pc:docMk/>
            <pc:sldMk cId="4128569469" sldId="286"/>
            <ac:spMk id="3" creationId="{7A51A883-C774-7525-3897-B405E304CA00}"/>
          </ac:spMkLst>
        </pc:spChg>
        <pc:spChg chg="add del">
          <ac:chgData name="FIXED-TERM Abinaya Sri T (BGSW/PJ-ETA-H)" userId="S::nzb1cob@bosch.com::3f19201d-08cd-4fbc-b3b7-25cc0ff42fb7" providerId="AD" clId="Web-{9725E07E-7958-F75B-B53B-621CFA3B4BA8}" dt="2025-09-24T04:24:37.585" v="399"/>
          <ac:spMkLst>
            <pc:docMk/>
            <pc:sldMk cId="4128569469" sldId="286"/>
            <ac:spMk id="4" creationId="{2FA84596-BD12-3E06-2AE9-8621EEBC8D25}"/>
          </ac:spMkLst>
        </pc:spChg>
        <pc:spChg chg="add del">
          <ac:chgData name="FIXED-TERM Abinaya Sri T (BGSW/PJ-ETA-H)" userId="S::nzb1cob@bosch.com::3f19201d-08cd-4fbc-b3b7-25cc0ff42fb7" providerId="AD" clId="Web-{9725E07E-7958-F75B-B53B-621CFA3B4BA8}" dt="2025-09-24T04:24:45.086" v="401"/>
          <ac:spMkLst>
            <pc:docMk/>
            <pc:sldMk cId="4128569469" sldId="286"/>
            <ac:spMk id="5" creationId="{AD2E6848-5B60-FE33-8592-4FAE7748BDF4}"/>
          </ac:spMkLst>
        </pc:spChg>
        <pc:spChg chg="add del">
          <ac:chgData name="FIXED-TERM Abinaya Sri T (BGSW/PJ-ETA-H)" userId="S::nzb1cob@bosch.com::3f19201d-08cd-4fbc-b3b7-25cc0ff42fb7" providerId="AD" clId="Web-{9725E07E-7958-F75B-B53B-621CFA3B4BA8}" dt="2025-09-24T04:24:48.320" v="403"/>
          <ac:spMkLst>
            <pc:docMk/>
            <pc:sldMk cId="4128569469" sldId="286"/>
            <ac:spMk id="6" creationId="{CA4B318D-4C05-AB3F-2FAA-8D6D198BFC6A}"/>
          </ac:spMkLst>
        </pc:spChg>
        <pc:spChg chg="add del mod">
          <ac:chgData name="FIXED-TERM Abinaya Sri T (BGSW/PJ-ETA-H)" userId="S::nzb1cob@bosch.com::3f19201d-08cd-4fbc-b3b7-25cc0ff42fb7" providerId="AD" clId="Web-{9725E07E-7958-F75B-B53B-621CFA3B4BA8}" dt="2025-09-24T04:28:59.826" v="452"/>
          <ac:spMkLst>
            <pc:docMk/>
            <pc:sldMk cId="4128569469" sldId="286"/>
            <ac:spMk id="7" creationId="{68FDF259-CEF9-7408-AC5F-9C2B579B4EC5}"/>
          </ac:spMkLst>
        </pc:spChg>
        <pc:spChg chg="add del">
          <ac:chgData name="FIXED-TERM Abinaya Sri T (BGSW/PJ-ETA-H)" userId="S::nzb1cob@bosch.com::3f19201d-08cd-4fbc-b3b7-25cc0ff42fb7" providerId="AD" clId="Web-{9725E07E-7958-F75B-B53B-621CFA3B4BA8}" dt="2025-09-24T04:30:25.830" v="506"/>
          <ac:spMkLst>
            <pc:docMk/>
            <pc:sldMk cId="4128569469" sldId="286"/>
            <ac:spMk id="8" creationId="{61B9282E-7437-4634-79F1-76C8A4150A79}"/>
          </ac:spMkLst>
        </pc:spChg>
        <pc:spChg chg="add del">
          <ac:chgData name="FIXED-TERM Abinaya Sri T (BGSW/PJ-ETA-H)" userId="S::nzb1cob@bosch.com::3f19201d-08cd-4fbc-b3b7-25cc0ff42fb7" providerId="AD" clId="Web-{9725E07E-7958-F75B-B53B-621CFA3B4BA8}" dt="2025-09-24T04:30:34.815" v="508"/>
          <ac:spMkLst>
            <pc:docMk/>
            <pc:sldMk cId="4128569469" sldId="286"/>
            <ac:spMk id="9" creationId="{3CD79A07-48E5-BB80-E6FA-54160360E75E}"/>
          </ac:spMkLst>
        </pc:spChg>
        <pc:spChg chg="add mod">
          <ac:chgData name="FIXED-TERM Abinaya Sri T (BGSW/PJ-ETA-H)" userId="S::nzb1cob@bosch.com::3f19201d-08cd-4fbc-b3b7-25cc0ff42fb7" providerId="AD" clId="Web-{9725E07E-7958-F75B-B53B-621CFA3B4BA8}" dt="2025-09-24T04:30:52.910" v="511" actId="1076"/>
          <ac:spMkLst>
            <pc:docMk/>
            <pc:sldMk cId="4128569469" sldId="286"/>
            <ac:spMk id="10" creationId="{36A292FE-2928-A178-C693-C4271D00C1EF}"/>
          </ac:spMkLst>
        </pc:spChg>
        <pc:spChg chg="mod">
          <ac:chgData name="FIXED-TERM Abinaya Sri T (BGSW/PJ-ETA-H)" userId="S::nzb1cob@bosch.com::3f19201d-08cd-4fbc-b3b7-25cc0ff42fb7" providerId="AD" clId="Web-{9725E07E-7958-F75B-B53B-621CFA3B4BA8}" dt="2025-09-24T04:30:18.924" v="504" actId="20577"/>
          <ac:spMkLst>
            <pc:docMk/>
            <pc:sldMk cId="4128569469" sldId="286"/>
            <ac:spMk id="92" creationId="{23466259-8E2F-C5A4-800E-63D7AB1DFC4F}"/>
          </ac:spMkLst>
        </pc:spChg>
      </pc:sldChg>
      <pc:sldChg chg="modSp new">
        <pc:chgData name="FIXED-TERM Abinaya Sri T (BGSW/PJ-ETA-H)" userId="S::nzb1cob@bosch.com::3f19201d-08cd-4fbc-b3b7-25cc0ff42fb7" providerId="AD" clId="Web-{9725E07E-7958-F75B-B53B-621CFA3B4BA8}" dt="2025-09-24T04:45:29.419" v="533" actId="1076"/>
        <pc:sldMkLst>
          <pc:docMk/>
          <pc:sldMk cId="4180516339" sldId="287"/>
        </pc:sldMkLst>
        <pc:spChg chg="mod">
          <ac:chgData name="FIXED-TERM Abinaya Sri T (BGSW/PJ-ETA-H)" userId="S::nzb1cob@bosch.com::3f19201d-08cd-4fbc-b3b7-25cc0ff42fb7" providerId="AD" clId="Web-{9725E07E-7958-F75B-B53B-621CFA3B4BA8}" dt="2025-09-24T04:45:09.871" v="531" actId="20577"/>
          <ac:spMkLst>
            <pc:docMk/>
            <pc:sldMk cId="4180516339" sldId="287"/>
            <ac:spMk id="2" creationId="{4A99A740-7EDA-A93A-C1D1-B99CAF5B69FE}"/>
          </ac:spMkLst>
        </pc:spChg>
        <pc:picChg chg="mod">
          <ac:chgData name="FIXED-TERM Abinaya Sri T (BGSW/PJ-ETA-H)" userId="S::nzb1cob@bosch.com::3f19201d-08cd-4fbc-b3b7-25cc0ff42fb7" providerId="AD" clId="Web-{9725E07E-7958-F75B-B53B-621CFA3B4BA8}" dt="2025-09-24T04:45:29.419" v="533" actId="1076"/>
          <ac:picMkLst>
            <pc:docMk/>
            <pc:sldMk cId="4180516339" sldId="287"/>
            <ac:picMk id="4" creationId="{0675E6E2-FBE7-C7FA-3D90-380076082C19}"/>
          </ac:picMkLst>
        </pc:picChg>
      </pc:sldChg>
      <pc:sldChg chg="modSp">
        <pc:chgData name="FIXED-TERM Abinaya Sri T (BGSW/PJ-ETA-H)" userId="S::nzb1cob@bosch.com::3f19201d-08cd-4fbc-b3b7-25cc0ff42fb7" providerId="AD" clId="Web-{9725E07E-7958-F75B-B53B-621CFA3B4BA8}" dt="2025-09-24T07:22:26.131" v="1719" actId="14100"/>
        <pc:sldMkLst>
          <pc:docMk/>
          <pc:sldMk cId="3285383253" sldId="289"/>
        </pc:sldMkLst>
        <pc:picChg chg="mod">
          <ac:chgData name="FIXED-TERM Abinaya Sri T (BGSW/PJ-ETA-H)" userId="S::nzb1cob@bosch.com::3f19201d-08cd-4fbc-b3b7-25cc0ff42fb7" providerId="AD" clId="Web-{9725E07E-7958-F75B-B53B-621CFA3B4BA8}" dt="2025-09-24T07:22:26.131" v="1719" actId="14100"/>
          <ac:picMkLst>
            <pc:docMk/>
            <pc:sldMk cId="3285383253" sldId="289"/>
            <ac:picMk id="5" creationId="{A82A3872-DC37-A844-76CD-B993CB6EE7B4}"/>
          </ac:picMkLst>
        </pc:picChg>
        <pc:picChg chg="mod">
          <ac:chgData name="FIXED-TERM Abinaya Sri T (BGSW/PJ-ETA-H)" userId="S::nzb1cob@bosch.com::3f19201d-08cd-4fbc-b3b7-25cc0ff42fb7" providerId="AD" clId="Web-{9725E07E-7958-F75B-B53B-621CFA3B4BA8}" dt="2025-09-24T07:22:16.771" v="1718" actId="1076"/>
          <ac:picMkLst>
            <pc:docMk/>
            <pc:sldMk cId="3285383253" sldId="289"/>
            <ac:picMk id="6" creationId="{3EF37218-411E-1B95-C6DA-7DC1BECB1534}"/>
          </ac:picMkLst>
        </pc:picChg>
      </pc:sldChg>
      <pc:sldChg chg="delSp modSp add replId">
        <pc:chgData name="FIXED-TERM Abinaya Sri T (BGSW/PJ-ETA-H)" userId="S::nzb1cob@bosch.com::3f19201d-08cd-4fbc-b3b7-25cc0ff42fb7" providerId="AD" clId="Web-{9725E07E-7958-F75B-B53B-621CFA3B4BA8}" dt="2025-09-24T05:40:07.561" v="1099" actId="20577"/>
        <pc:sldMkLst>
          <pc:docMk/>
          <pc:sldMk cId="3354398616" sldId="290"/>
        </pc:sldMkLst>
        <pc:spChg chg="del mod">
          <ac:chgData name="FIXED-TERM Abinaya Sri T (BGSW/PJ-ETA-H)" userId="S::nzb1cob@bosch.com::3f19201d-08cd-4fbc-b3b7-25cc0ff42fb7" providerId="AD" clId="Web-{9725E07E-7958-F75B-B53B-621CFA3B4BA8}" dt="2025-09-24T04:52:11.248" v="536"/>
          <ac:spMkLst>
            <pc:docMk/>
            <pc:sldMk cId="3354398616" sldId="290"/>
            <ac:spMk id="10" creationId="{DBEDDA4E-307F-1C03-C0D9-89D3EEDB7EC6}"/>
          </ac:spMkLst>
        </pc:spChg>
        <pc:spChg chg="mod">
          <ac:chgData name="FIXED-TERM Abinaya Sri T (BGSW/PJ-ETA-H)" userId="S::nzb1cob@bosch.com::3f19201d-08cd-4fbc-b3b7-25cc0ff42fb7" providerId="AD" clId="Web-{9725E07E-7958-F75B-B53B-621CFA3B4BA8}" dt="2025-09-24T05:40:07.561" v="1099" actId="20577"/>
          <ac:spMkLst>
            <pc:docMk/>
            <pc:sldMk cId="3354398616" sldId="290"/>
            <ac:spMk id="92" creationId="{B0E74A8E-3DA6-8E36-0928-AC173A875F9D}"/>
          </ac:spMkLst>
        </pc:spChg>
      </pc:sldChg>
      <pc:sldChg chg="add del replId">
        <pc:chgData name="FIXED-TERM Abinaya Sri T (BGSW/PJ-ETA-H)" userId="S::nzb1cob@bosch.com::3f19201d-08cd-4fbc-b3b7-25cc0ff42fb7" providerId="AD" clId="Web-{9725E07E-7958-F75B-B53B-621CFA3B4BA8}" dt="2025-09-24T04:54:37.034" v="581"/>
        <pc:sldMkLst>
          <pc:docMk/>
          <pc:sldMk cId="3020080085" sldId="291"/>
        </pc:sldMkLst>
      </pc:sldChg>
      <pc:sldChg chg="addSp delSp modSp add replId">
        <pc:chgData name="FIXED-TERM Abinaya Sri T (BGSW/PJ-ETA-H)" userId="S::nzb1cob@bosch.com::3f19201d-08cd-4fbc-b3b7-25cc0ff42fb7" providerId="AD" clId="Web-{9725E07E-7958-F75B-B53B-621CFA3B4BA8}" dt="2025-09-24T05:22:32.870" v="1015" actId="20577"/>
        <pc:sldMkLst>
          <pc:docMk/>
          <pc:sldMk cId="1856963033" sldId="292"/>
        </pc:sldMkLst>
        <pc:spChg chg="del mod">
          <ac:chgData name="FIXED-TERM Abinaya Sri T (BGSW/PJ-ETA-H)" userId="S::nzb1cob@bosch.com::3f19201d-08cd-4fbc-b3b7-25cc0ff42fb7" providerId="AD" clId="Web-{9725E07E-7958-F75B-B53B-621CFA3B4BA8}" dt="2025-09-24T04:57:15.530" v="595"/>
          <ac:spMkLst>
            <pc:docMk/>
            <pc:sldMk cId="1856963033" sldId="292"/>
            <ac:spMk id="2" creationId="{519B8371-8D64-845A-CA08-AED3AC034AE5}"/>
          </ac:spMkLst>
        </pc:spChg>
        <pc:spChg chg="add mod">
          <ac:chgData name="FIXED-TERM Abinaya Sri T (BGSW/PJ-ETA-H)" userId="S::nzb1cob@bosch.com::3f19201d-08cd-4fbc-b3b7-25cc0ff42fb7" providerId="AD" clId="Web-{9725E07E-7958-F75B-B53B-621CFA3B4BA8}" dt="2025-09-24T05:22:32.870" v="1015" actId="20577"/>
          <ac:spMkLst>
            <pc:docMk/>
            <pc:sldMk cId="1856963033" sldId="292"/>
            <ac:spMk id="6" creationId="{89A05CD3-8518-8C92-7D27-D010129A3802}"/>
          </ac:spMkLst>
        </pc:spChg>
        <pc:spChg chg="add mod">
          <ac:chgData name="FIXED-TERM Abinaya Sri T (BGSW/PJ-ETA-H)" userId="S::nzb1cob@bosch.com::3f19201d-08cd-4fbc-b3b7-25cc0ff42fb7" providerId="AD" clId="Web-{9725E07E-7958-F75B-B53B-621CFA3B4BA8}" dt="2025-09-24T05:01:04.963" v="696" actId="1076"/>
          <ac:spMkLst>
            <pc:docMk/>
            <pc:sldMk cId="1856963033" sldId="292"/>
            <ac:spMk id="7" creationId="{4225424F-B931-4CE2-C5D3-A7F503B0451F}"/>
          </ac:spMkLst>
        </pc:spChg>
        <pc:picChg chg="del">
          <ac:chgData name="FIXED-TERM Abinaya Sri T (BGSW/PJ-ETA-H)" userId="S::nzb1cob@bosch.com::3f19201d-08cd-4fbc-b3b7-25cc0ff42fb7" providerId="AD" clId="Web-{9725E07E-7958-F75B-B53B-621CFA3B4BA8}" dt="2025-09-24T04:53:09.046" v="570"/>
          <ac:picMkLst>
            <pc:docMk/>
            <pc:sldMk cId="1856963033" sldId="292"/>
            <ac:picMk id="3" creationId="{EDEFADD6-AD9E-6AB1-7BBD-C61FF755EF63}"/>
          </ac:picMkLst>
        </pc:picChg>
        <pc:picChg chg="add mod modCrop">
          <ac:chgData name="FIXED-TERM Abinaya Sri T (BGSW/PJ-ETA-H)" userId="S::nzb1cob@bosch.com::3f19201d-08cd-4fbc-b3b7-25cc0ff42fb7" providerId="AD" clId="Web-{9725E07E-7958-F75B-B53B-621CFA3B4BA8}" dt="2025-09-24T04:57:37.487" v="602" actId="14100"/>
          <ac:picMkLst>
            <pc:docMk/>
            <pc:sldMk cId="1856963033" sldId="292"/>
            <ac:picMk id="4" creationId="{AAE04770-8A93-A3B0-E438-B941E493B730}"/>
          </ac:picMkLst>
        </pc:picChg>
        <pc:picChg chg="add del mod">
          <ac:chgData name="FIXED-TERM Abinaya Sri T (BGSW/PJ-ETA-H)" userId="S::nzb1cob@bosch.com::3f19201d-08cd-4fbc-b3b7-25cc0ff42fb7" providerId="AD" clId="Web-{9725E07E-7958-F75B-B53B-621CFA3B4BA8}" dt="2025-09-24T04:53:52.609" v="574"/>
          <ac:picMkLst>
            <pc:docMk/>
            <pc:sldMk cId="1856963033" sldId="292"/>
            <ac:picMk id="5" creationId="{D472EFDC-BD2C-40CB-50E9-E5D4F1F2E1BE}"/>
          </ac:picMkLst>
        </pc:picChg>
      </pc:sldChg>
      <pc:sldChg chg="add del replId">
        <pc:chgData name="FIXED-TERM Abinaya Sri T (BGSW/PJ-ETA-H)" userId="S::nzb1cob@bosch.com::3f19201d-08cd-4fbc-b3b7-25cc0ff42fb7" providerId="AD" clId="Web-{9725E07E-7958-F75B-B53B-621CFA3B4BA8}" dt="2025-09-24T04:53:02.343" v="568"/>
        <pc:sldMkLst>
          <pc:docMk/>
          <pc:sldMk cId="3150084739" sldId="292"/>
        </pc:sldMkLst>
      </pc:sldChg>
      <pc:sldChg chg="addSp modSp new del ord">
        <pc:chgData name="FIXED-TERM Abinaya Sri T (BGSW/PJ-ETA-H)" userId="S::nzb1cob@bosch.com::3f19201d-08cd-4fbc-b3b7-25cc0ff42fb7" providerId="AD" clId="Web-{9725E07E-7958-F75B-B53B-621CFA3B4BA8}" dt="2025-09-24T05:00:43.102" v="681"/>
        <pc:sldMkLst>
          <pc:docMk/>
          <pc:sldMk cId="151545836" sldId="293"/>
        </pc:sldMkLst>
        <pc:spChg chg="add mod">
          <ac:chgData name="FIXED-TERM Abinaya Sri T (BGSW/PJ-ETA-H)" userId="S::nzb1cob@bosch.com::3f19201d-08cd-4fbc-b3b7-25cc0ff42fb7" providerId="AD" clId="Web-{9725E07E-7958-F75B-B53B-621CFA3B4BA8}" dt="2025-09-24T05:00:17.725" v="680" actId="1076"/>
          <ac:spMkLst>
            <pc:docMk/>
            <pc:sldMk cId="151545836" sldId="293"/>
            <ac:spMk id="4" creationId="{712BE861-A85D-4041-0910-B721D14B6CF3}"/>
          </ac:spMkLst>
        </pc:spChg>
      </pc:sldChg>
      <pc:sldChg chg="addSp delSp modSp new">
        <pc:chgData name="FIXED-TERM Abinaya Sri T (BGSW/PJ-ETA-H)" userId="S::nzb1cob@bosch.com::3f19201d-08cd-4fbc-b3b7-25cc0ff42fb7" providerId="AD" clId="Web-{9725E07E-7958-F75B-B53B-621CFA3B4BA8}" dt="2025-09-24T05:16:02.640" v="923" actId="1076"/>
        <pc:sldMkLst>
          <pc:docMk/>
          <pc:sldMk cId="2627100476" sldId="293"/>
        </pc:sldMkLst>
        <pc:spChg chg="del">
          <ac:chgData name="FIXED-TERM Abinaya Sri T (BGSW/PJ-ETA-H)" userId="S::nzb1cob@bosch.com::3f19201d-08cd-4fbc-b3b7-25cc0ff42fb7" providerId="AD" clId="Web-{9725E07E-7958-F75B-B53B-621CFA3B4BA8}" dt="2025-09-24T05:04:53.274" v="702"/>
          <ac:spMkLst>
            <pc:docMk/>
            <pc:sldMk cId="2627100476" sldId="293"/>
            <ac:spMk id="2" creationId="{45FEBE98-4B63-DFBA-15FC-5ADA4A61AE8E}"/>
          </ac:spMkLst>
        </pc:spChg>
        <pc:spChg chg="add mod">
          <ac:chgData name="FIXED-TERM Abinaya Sri T (BGSW/PJ-ETA-H)" userId="S::nzb1cob@bosch.com::3f19201d-08cd-4fbc-b3b7-25cc0ff42fb7" providerId="AD" clId="Web-{9725E07E-7958-F75B-B53B-621CFA3B4BA8}" dt="2025-09-24T05:15:37.996" v="906" actId="1076"/>
          <ac:spMkLst>
            <pc:docMk/>
            <pc:sldMk cId="2627100476" sldId="293"/>
            <ac:spMk id="5" creationId="{26BFBD93-4473-C9F7-74A2-B24D214CA077}"/>
          </ac:spMkLst>
        </pc:spChg>
        <pc:spChg chg="add mod">
          <ac:chgData name="FIXED-TERM Abinaya Sri T (BGSW/PJ-ETA-H)" userId="S::nzb1cob@bosch.com::3f19201d-08cd-4fbc-b3b7-25cc0ff42fb7" providerId="AD" clId="Web-{9725E07E-7958-F75B-B53B-621CFA3B4BA8}" dt="2025-09-24T05:16:02.640" v="923" actId="1076"/>
          <ac:spMkLst>
            <pc:docMk/>
            <pc:sldMk cId="2627100476" sldId="293"/>
            <ac:spMk id="7" creationId="{4227A454-C3C8-840B-72E6-466EB523B7CE}"/>
          </ac:spMkLst>
        </pc:spChg>
        <pc:picChg chg="add mod">
          <ac:chgData name="FIXED-TERM Abinaya Sri T (BGSW/PJ-ETA-H)" userId="S::nzb1cob@bosch.com::3f19201d-08cd-4fbc-b3b7-25cc0ff42fb7" providerId="AD" clId="Web-{9725E07E-7958-F75B-B53B-621CFA3B4BA8}" dt="2025-09-24T05:15:31.042" v="905" actId="1076"/>
          <ac:picMkLst>
            <pc:docMk/>
            <pc:sldMk cId="2627100476" sldId="293"/>
            <ac:picMk id="3" creationId="{8E66C6D5-74BA-13B9-481C-B612C442248B}"/>
          </ac:picMkLst>
        </pc:picChg>
      </pc:sldChg>
      <pc:sldChg chg="addSp delSp modSp new">
        <pc:chgData name="FIXED-TERM Abinaya Sri T (BGSW/PJ-ETA-H)" userId="S::nzb1cob@bosch.com::3f19201d-08cd-4fbc-b3b7-25cc0ff42fb7" providerId="AD" clId="Web-{9725E07E-7958-F75B-B53B-621CFA3B4BA8}" dt="2025-09-24T05:12:19.709" v="829" actId="1076"/>
        <pc:sldMkLst>
          <pc:docMk/>
          <pc:sldMk cId="2114099712" sldId="294"/>
        </pc:sldMkLst>
        <pc:spChg chg="del">
          <ac:chgData name="FIXED-TERM Abinaya Sri T (BGSW/PJ-ETA-H)" userId="S::nzb1cob@bosch.com::3f19201d-08cd-4fbc-b3b7-25cc0ff42fb7" providerId="AD" clId="Web-{9725E07E-7958-F75B-B53B-621CFA3B4BA8}" dt="2025-09-24T05:07:46.170" v="706"/>
          <ac:spMkLst>
            <pc:docMk/>
            <pc:sldMk cId="2114099712" sldId="294"/>
            <ac:spMk id="2" creationId="{54A1D8FC-1A8E-3FBB-8A97-CE1EE3E93EAE}"/>
          </ac:spMkLst>
        </pc:spChg>
        <pc:spChg chg="add mod">
          <ac:chgData name="FIXED-TERM Abinaya Sri T (BGSW/PJ-ETA-H)" userId="S::nzb1cob@bosch.com::3f19201d-08cd-4fbc-b3b7-25cc0ff42fb7" providerId="AD" clId="Web-{9725E07E-7958-F75B-B53B-621CFA3B4BA8}" dt="2025-09-24T05:11:09.363" v="781" actId="1076"/>
          <ac:spMkLst>
            <pc:docMk/>
            <pc:sldMk cId="2114099712" sldId="294"/>
            <ac:spMk id="7" creationId="{D79CC23A-9FE7-0A94-06F8-2FB0DE51C545}"/>
          </ac:spMkLst>
        </pc:spChg>
        <pc:spChg chg="add mod">
          <ac:chgData name="FIXED-TERM Abinaya Sri T (BGSW/PJ-ETA-H)" userId="S::nzb1cob@bosch.com::3f19201d-08cd-4fbc-b3b7-25cc0ff42fb7" providerId="AD" clId="Web-{9725E07E-7958-F75B-B53B-621CFA3B4BA8}" dt="2025-09-24T05:12:19.709" v="829" actId="1076"/>
          <ac:spMkLst>
            <pc:docMk/>
            <pc:sldMk cId="2114099712" sldId="294"/>
            <ac:spMk id="8" creationId="{0C89DE0C-563B-DB22-18C3-2BFB6CEEEE8F}"/>
          </ac:spMkLst>
        </pc:spChg>
        <pc:picChg chg="add del mod">
          <ac:chgData name="FIXED-TERM Abinaya Sri T (BGSW/PJ-ETA-H)" userId="S::nzb1cob@bosch.com::3f19201d-08cd-4fbc-b3b7-25cc0ff42fb7" providerId="AD" clId="Web-{9725E07E-7958-F75B-B53B-621CFA3B4BA8}" dt="2025-09-24T05:07:39.764" v="705"/>
          <ac:picMkLst>
            <pc:docMk/>
            <pc:sldMk cId="2114099712" sldId="294"/>
            <ac:picMk id="3" creationId="{56B9E052-990C-4E6A-BF8E-4CD2E455342F}"/>
          </ac:picMkLst>
        </pc:picChg>
        <pc:picChg chg="add mod">
          <ac:chgData name="FIXED-TERM Abinaya Sri T (BGSW/PJ-ETA-H)" userId="S::nzb1cob@bosch.com::3f19201d-08cd-4fbc-b3b7-25cc0ff42fb7" providerId="AD" clId="Web-{9725E07E-7958-F75B-B53B-621CFA3B4BA8}" dt="2025-09-24T05:10:07.065" v="730" actId="1076"/>
          <ac:picMkLst>
            <pc:docMk/>
            <pc:sldMk cId="2114099712" sldId="294"/>
            <ac:picMk id="4" creationId="{93B410D4-E125-FE4B-FD68-E59D36FA889F}"/>
          </ac:picMkLst>
        </pc:picChg>
        <pc:picChg chg="add mod modCrop">
          <ac:chgData name="FIXED-TERM Abinaya Sri T (BGSW/PJ-ETA-H)" userId="S::nzb1cob@bosch.com::3f19201d-08cd-4fbc-b3b7-25cc0ff42fb7" providerId="AD" clId="Web-{9725E07E-7958-F75B-B53B-621CFA3B4BA8}" dt="2025-09-24T05:10:11.924" v="731" actId="1076"/>
          <ac:picMkLst>
            <pc:docMk/>
            <pc:sldMk cId="2114099712" sldId="294"/>
            <ac:picMk id="5" creationId="{3B63C565-C9EA-0164-AA59-ABB5E9E7FB39}"/>
          </ac:picMkLst>
        </pc:picChg>
      </pc:sldChg>
      <pc:sldChg chg="addSp delSp modSp new">
        <pc:chgData name="FIXED-TERM Abinaya Sri T (BGSW/PJ-ETA-H)" userId="S::nzb1cob@bosch.com::3f19201d-08cd-4fbc-b3b7-25cc0ff42fb7" providerId="AD" clId="Web-{9725E07E-7958-F75B-B53B-621CFA3B4BA8}" dt="2025-09-24T05:22:19.760" v="1014" actId="1076"/>
        <pc:sldMkLst>
          <pc:docMk/>
          <pc:sldMk cId="1123563282" sldId="295"/>
        </pc:sldMkLst>
        <pc:spChg chg="del">
          <ac:chgData name="FIXED-TERM Abinaya Sri T (BGSW/PJ-ETA-H)" userId="S::nzb1cob@bosch.com::3f19201d-08cd-4fbc-b3b7-25cc0ff42fb7" providerId="AD" clId="Web-{9725E07E-7958-F75B-B53B-621CFA3B4BA8}" dt="2025-09-24T05:17:35.102" v="939"/>
          <ac:spMkLst>
            <pc:docMk/>
            <pc:sldMk cId="1123563282" sldId="295"/>
            <ac:spMk id="2" creationId="{2C2310AE-90DF-8A2B-4233-53ADBA39C812}"/>
          </ac:spMkLst>
        </pc:spChg>
        <pc:spChg chg="add mod">
          <ac:chgData name="FIXED-TERM Abinaya Sri T (BGSW/PJ-ETA-H)" userId="S::nzb1cob@bosch.com::3f19201d-08cd-4fbc-b3b7-25cc0ff42fb7" providerId="AD" clId="Web-{9725E07E-7958-F75B-B53B-621CFA3B4BA8}" dt="2025-09-24T05:21:10.507" v="995" actId="1076"/>
          <ac:spMkLst>
            <pc:docMk/>
            <pc:sldMk cId="1123563282" sldId="295"/>
            <ac:spMk id="7" creationId="{835F4BEE-4E44-CB4A-D6FA-A8013E1C9930}"/>
          </ac:spMkLst>
        </pc:spChg>
        <pc:spChg chg="add del mod">
          <ac:chgData name="FIXED-TERM Abinaya Sri T (BGSW/PJ-ETA-H)" userId="S::nzb1cob@bosch.com::3f19201d-08cd-4fbc-b3b7-25cc0ff42fb7" providerId="AD" clId="Web-{9725E07E-7958-F75B-B53B-621CFA3B4BA8}" dt="2025-09-24T05:21:37.477" v="1008"/>
          <ac:spMkLst>
            <pc:docMk/>
            <pc:sldMk cId="1123563282" sldId="295"/>
            <ac:spMk id="9" creationId="{41CABAB1-EA5D-D5DF-5775-9519BD7E9EBF}"/>
          </ac:spMkLst>
        </pc:spChg>
        <pc:spChg chg="add mod">
          <ac:chgData name="FIXED-TERM Abinaya Sri T (BGSW/PJ-ETA-H)" userId="S::nzb1cob@bosch.com::3f19201d-08cd-4fbc-b3b7-25cc0ff42fb7" providerId="AD" clId="Web-{9725E07E-7958-F75B-B53B-621CFA3B4BA8}" dt="2025-09-24T05:22:19.760" v="1014" actId="1076"/>
          <ac:spMkLst>
            <pc:docMk/>
            <pc:sldMk cId="1123563282" sldId="295"/>
            <ac:spMk id="11" creationId="{0A2BD49A-8516-97CF-9EDD-AD2553A04CA4}"/>
          </ac:spMkLst>
        </pc:spChg>
        <pc:picChg chg="add del mod modCrop">
          <ac:chgData name="FIXED-TERM Abinaya Sri T (BGSW/PJ-ETA-H)" userId="S::nzb1cob@bosch.com::3f19201d-08cd-4fbc-b3b7-25cc0ff42fb7" providerId="AD" clId="Web-{9725E07E-7958-F75B-B53B-621CFA3B4BA8}" dt="2025-09-24T05:17:29.399" v="938"/>
          <ac:picMkLst>
            <pc:docMk/>
            <pc:sldMk cId="1123563282" sldId="295"/>
            <ac:picMk id="3" creationId="{568BCDBD-E733-4492-5847-510617622346}"/>
          </ac:picMkLst>
        </pc:picChg>
        <pc:picChg chg="add mod modCrop">
          <ac:chgData name="FIXED-TERM Abinaya Sri T (BGSW/PJ-ETA-H)" userId="S::nzb1cob@bosch.com::3f19201d-08cd-4fbc-b3b7-25cc0ff42fb7" providerId="AD" clId="Web-{9725E07E-7958-F75B-B53B-621CFA3B4BA8}" dt="2025-09-24T05:20:41.865" v="994" actId="1076"/>
          <ac:picMkLst>
            <pc:docMk/>
            <pc:sldMk cId="1123563282" sldId="295"/>
            <ac:picMk id="4" creationId="{3CAC9E64-E195-CE43-F291-913585901C50}"/>
          </ac:picMkLst>
        </pc:picChg>
        <pc:picChg chg="add mod modCrop">
          <ac:chgData name="FIXED-TERM Abinaya Sri T (BGSW/PJ-ETA-H)" userId="S::nzb1cob@bosch.com::3f19201d-08cd-4fbc-b3b7-25cc0ff42fb7" providerId="AD" clId="Web-{9725E07E-7958-F75B-B53B-621CFA3B4BA8}" dt="2025-09-24T05:21:59.822" v="1011" actId="14100"/>
          <ac:picMkLst>
            <pc:docMk/>
            <pc:sldMk cId="1123563282" sldId="295"/>
            <ac:picMk id="5" creationId="{1D250436-369C-8238-2257-4883909755E2}"/>
          </ac:picMkLst>
        </pc:picChg>
      </pc:sldChg>
      <pc:sldChg chg="addSp delSp modSp new">
        <pc:chgData name="FIXED-TERM Abinaya Sri T (BGSW/PJ-ETA-H)" userId="S::nzb1cob@bosch.com::3f19201d-08cd-4fbc-b3b7-25cc0ff42fb7" providerId="AD" clId="Web-{9725E07E-7958-F75B-B53B-621CFA3B4BA8}" dt="2025-09-24T05:42:41.894" v="1214" actId="20577"/>
        <pc:sldMkLst>
          <pc:docMk/>
          <pc:sldMk cId="1515779404" sldId="296"/>
        </pc:sldMkLst>
        <pc:spChg chg="del">
          <ac:chgData name="FIXED-TERM Abinaya Sri T (BGSW/PJ-ETA-H)" userId="S::nzb1cob@bosch.com::3f19201d-08cd-4fbc-b3b7-25cc0ff42fb7" providerId="AD" clId="Web-{9725E07E-7958-F75B-B53B-621CFA3B4BA8}" dt="2025-09-24T05:36:57.098" v="1017"/>
          <ac:spMkLst>
            <pc:docMk/>
            <pc:sldMk cId="1515779404" sldId="296"/>
            <ac:spMk id="2" creationId="{64FA496B-630D-5AD6-348D-CB1B85A97612}"/>
          </ac:spMkLst>
        </pc:spChg>
        <pc:spChg chg="add mod">
          <ac:chgData name="FIXED-TERM Abinaya Sri T (BGSW/PJ-ETA-H)" userId="S::nzb1cob@bosch.com::3f19201d-08cd-4fbc-b3b7-25cc0ff42fb7" providerId="AD" clId="Web-{9725E07E-7958-F75B-B53B-621CFA3B4BA8}" dt="2025-09-24T05:38:56.011" v="1032" actId="1076"/>
          <ac:spMkLst>
            <pc:docMk/>
            <pc:sldMk cId="1515779404" sldId="296"/>
            <ac:spMk id="5" creationId="{B780C3E5-415A-3869-86E7-6128ECA52BCD}"/>
          </ac:spMkLst>
        </pc:spChg>
        <pc:spChg chg="add mod">
          <ac:chgData name="FIXED-TERM Abinaya Sri T (BGSW/PJ-ETA-H)" userId="S::nzb1cob@bosch.com::3f19201d-08cd-4fbc-b3b7-25cc0ff42fb7" providerId="AD" clId="Web-{9725E07E-7958-F75B-B53B-621CFA3B4BA8}" dt="2025-09-24T05:42:41.894" v="1214" actId="20577"/>
          <ac:spMkLst>
            <pc:docMk/>
            <pc:sldMk cId="1515779404" sldId="296"/>
            <ac:spMk id="7" creationId="{68B08174-6086-767E-3A20-8896D3F3DF47}"/>
          </ac:spMkLst>
        </pc:spChg>
        <pc:picChg chg="add mod">
          <ac:chgData name="FIXED-TERM Abinaya Sri T (BGSW/PJ-ETA-H)" userId="S::nzb1cob@bosch.com::3f19201d-08cd-4fbc-b3b7-25cc0ff42fb7" providerId="AD" clId="Web-{9725E07E-7958-F75B-B53B-621CFA3B4BA8}" dt="2025-09-24T05:38:50.308" v="1031" actId="1076"/>
          <ac:picMkLst>
            <pc:docMk/>
            <pc:sldMk cId="1515779404" sldId="296"/>
            <ac:picMk id="3" creationId="{BDD1F88B-6218-BDF2-CC45-B6034D3A357C}"/>
          </ac:picMkLst>
        </pc:picChg>
      </pc:sldChg>
      <pc:sldChg chg="addSp delSp modSp new">
        <pc:chgData name="FIXED-TERM Abinaya Sri T (BGSW/PJ-ETA-H)" userId="S::nzb1cob@bosch.com::3f19201d-08cd-4fbc-b3b7-25cc0ff42fb7" providerId="AD" clId="Web-{9725E07E-7958-F75B-B53B-621CFA3B4BA8}" dt="2025-09-24T05:48:18.972" v="1270" actId="20577"/>
        <pc:sldMkLst>
          <pc:docMk/>
          <pc:sldMk cId="3978167884" sldId="297"/>
        </pc:sldMkLst>
        <pc:spChg chg="del">
          <ac:chgData name="FIXED-TERM Abinaya Sri T (BGSW/PJ-ETA-H)" userId="S::nzb1cob@bosch.com::3f19201d-08cd-4fbc-b3b7-25cc0ff42fb7" providerId="AD" clId="Web-{9725E07E-7958-F75B-B53B-621CFA3B4BA8}" dt="2025-09-24T05:44:03.740" v="1251"/>
          <ac:spMkLst>
            <pc:docMk/>
            <pc:sldMk cId="3978167884" sldId="297"/>
            <ac:spMk id="2" creationId="{E7757003-BFF2-F423-1C09-E8DADCD7B4F2}"/>
          </ac:spMkLst>
        </pc:spChg>
        <pc:spChg chg="add del mod">
          <ac:chgData name="FIXED-TERM Abinaya Sri T (BGSW/PJ-ETA-H)" userId="S::nzb1cob@bosch.com::3f19201d-08cd-4fbc-b3b7-25cc0ff42fb7" providerId="AD" clId="Web-{9725E07E-7958-F75B-B53B-621CFA3B4BA8}" dt="2025-09-24T05:47:14.416" v="1260"/>
          <ac:spMkLst>
            <pc:docMk/>
            <pc:sldMk cId="3978167884" sldId="297"/>
            <ac:spMk id="5" creationId="{E242708D-F1DA-F7DA-B1CC-C26965FAB5B3}"/>
          </ac:spMkLst>
        </pc:spChg>
        <pc:spChg chg="add mod">
          <ac:chgData name="FIXED-TERM Abinaya Sri T (BGSW/PJ-ETA-H)" userId="S::nzb1cob@bosch.com::3f19201d-08cd-4fbc-b3b7-25cc0ff42fb7" providerId="AD" clId="Web-{9725E07E-7958-F75B-B53B-621CFA3B4BA8}" dt="2025-09-24T05:47:35.995" v="1265" actId="1076"/>
          <ac:spMkLst>
            <pc:docMk/>
            <pc:sldMk cId="3978167884" sldId="297"/>
            <ac:spMk id="7" creationId="{1139CCCF-B627-D8E3-0B3C-21D0EEDDB5EF}"/>
          </ac:spMkLst>
        </pc:spChg>
        <pc:spChg chg="add mod">
          <ac:chgData name="FIXED-TERM Abinaya Sri T (BGSW/PJ-ETA-H)" userId="S::nzb1cob@bosch.com::3f19201d-08cd-4fbc-b3b7-25cc0ff42fb7" providerId="AD" clId="Web-{9725E07E-7958-F75B-B53B-621CFA3B4BA8}" dt="2025-09-24T05:48:18.972" v="1270" actId="20577"/>
          <ac:spMkLst>
            <pc:docMk/>
            <pc:sldMk cId="3978167884" sldId="297"/>
            <ac:spMk id="9" creationId="{1AEEA612-9DA8-1734-52DF-64235E0A4E79}"/>
          </ac:spMkLst>
        </pc:spChg>
        <pc:picChg chg="add mod">
          <ac:chgData name="FIXED-TERM Abinaya Sri T (BGSW/PJ-ETA-H)" userId="S::nzb1cob@bosch.com::3f19201d-08cd-4fbc-b3b7-25cc0ff42fb7" providerId="AD" clId="Web-{9725E07E-7958-F75B-B53B-621CFA3B4BA8}" dt="2025-09-24T05:47:39.011" v="1266" actId="1076"/>
          <ac:picMkLst>
            <pc:docMk/>
            <pc:sldMk cId="3978167884" sldId="297"/>
            <ac:picMk id="3" creationId="{4AE85E09-94CB-6F5F-176A-065EE6791008}"/>
          </ac:picMkLst>
        </pc:picChg>
      </pc:sldChg>
      <pc:sldChg chg="addSp modSp add replId">
        <pc:chgData name="FIXED-TERM Abinaya Sri T (BGSW/PJ-ETA-H)" userId="S::nzb1cob@bosch.com::3f19201d-08cd-4fbc-b3b7-25cc0ff42fb7" providerId="AD" clId="Web-{9725E07E-7958-F75B-B53B-621CFA3B4BA8}" dt="2025-09-24T06:08:11.902" v="1518" actId="20577"/>
        <pc:sldMkLst>
          <pc:docMk/>
          <pc:sldMk cId="2825663453" sldId="298"/>
        </pc:sldMkLst>
        <pc:spChg chg="add mod">
          <ac:chgData name="FIXED-TERM Abinaya Sri T (BGSW/PJ-ETA-H)" userId="S::nzb1cob@bosch.com::3f19201d-08cd-4fbc-b3b7-25cc0ff42fb7" providerId="AD" clId="Web-{9725E07E-7958-F75B-B53B-621CFA3B4BA8}" dt="2025-09-24T06:08:11.902" v="1518" actId="20577"/>
          <ac:spMkLst>
            <pc:docMk/>
            <pc:sldMk cId="2825663453" sldId="298"/>
            <ac:spMk id="2" creationId="{F060682D-A125-026E-96EF-3946678A9442}"/>
          </ac:spMkLst>
        </pc:spChg>
        <pc:spChg chg="mod">
          <ac:chgData name="FIXED-TERM Abinaya Sri T (BGSW/PJ-ETA-H)" userId="S::nzb1cob@bosch.com::3f19201d-08cd-4fbc-b3b7-25cc0ff42fb7" providerId="AD" clId="Web-{9725E07E-7958-F75B-B53B-621CFA3B4BA8}" dt="2025-09-24T06:05:28.194" v="1446" actId="20577"/>
          <ac:spMkLst>
            <pc:docMk/>
            <pc:sldMk cId="2825663453" sldId="298"/>
            <ac:spMk id="92" creationId="{85ABE4B6-3213-DDFE-C5CC-745EBEA3A6E3}"/>
          </ac:spMkLst>
        </pc:spChg>
      </pc:sldChg>
      <pc:sldChg chg="addSp delSp modSp add replId">
        <pc:chgData name="FIXED-TERM Abinaya Sri T (BGSW/PJ-ETA-H)" userId="S::nzb1cob@bosch.com::3f19201d-08cd-4fbc-b3b7-25cc0ff42fb7" providerId="AD" clId="Web-{9725E07E-7958-F75B-B53B-621CFA3B4BA8}" dt="2025-09-24T07:00:05.776" v="1711" actId="20577"/>
        <pc:sldMkLst>
          <pc:docMk/>
          <pc:sldMk cId="1033575134" sldId="299"/>
        </pc:sldMkLst>
        <pc:spChg chg="add del mod">
          <ac:chgData name="FIXED-TERM Abinaya Sri T (BGSW/PJ-ETA-H)" userId="S::nzb1cob@bosch.com::3f19201d-08cd-4fbc-b3b7-25cc0ff42fb7" providerId="AD" clId="Web-{9725E07E-7958-F75B-B53B-621CFA3B4BA8}" dt="2025-09-24T06:58:15.692" v="1693"/>
          <ac:spMkLst>
            <pc:docMk/>
            <pc:sldMk cId="1033575134" sldId="299"/>
            <ac:spMk id="2" creationId="{FCD089FF-60C7-60EC-54BC-1556A92B05DA}"/>
          </ac:spMkLst>
        </pc:spChg>
        <pc:spChg chg="mod">
          <ac:chgData name="FIXED-TERM Abinaya Sri T (BGSW/PJ-ETA-H)" userId="S::nzb1cob@bosch.com::3f19201d-08cd-4fbc-b3b7-25cc0ff42fb7" providerId="AD" clId="Web-{9725E07E-7958-F75B-B53B-621CFA3B4BA8}" dt="2025-09-24T07:00:05.776" v="1711" actId="20577"/>
          <ac:spMkLst>
            <pc:docMk/>
            <pc:sldMk cId="1033575134" sldId="299"/>
            <ac:spMk id="92" creationId="{7024F770-1546-A7CC-48AE-44BC5FBA7301}"/>
          </ac:spMkLst>
        </pc:spChg>
      </pc:sldChg>
      <pc:sldChg chg="addSp delSp modSp new">
        <pc:chgData name="FIXED-TERM Abinaya Sri T (BGSW/PJ-ETA-H)" userId="S::nzb1cob@bosch.com::3f19201d-08cd-4fbc-b3b7-25cc0ff42fb7" providerId="AD" clId="Web-{9725E07E-7958-F75B-B53B-621CFA3B4BA8}" dt="2025-09-24T05:53:38.271" v="1349" actId="1076"/>
        <pc:sldMkLst>
          <pc:docMk/>
          <pc:sldMk cId="3667267641" sldId="300"/>
        </pc:sldMkLst>
        <pc:spChg chg="del">
          <ac:chgData name="FIXED-TERM Abinaya Sri T (BGSW/PJ-ETA-H)" userId="S::nzb1cob@bosch.com::3f19201d-08cd-4fbc-b3b7-25cc0ff42fb7" providerId="AD" clId="Web-{9725E07E-7958-F75B-B53B-621CFA3B4BA8}" dt="2025-09-24T05:48:29.489" v="1272"/>
          <ac:spMkLst>
            <pc:docMk/>
            <pc:sldMk cId="3667267641" sldId="300"/>
            <ac:spMk id="2" creationId="{5CFFC687-981F-0F18-A47B-386B4F05EA18}"/>
          </ac:spMkLst>
        </pc:spChg>
        <pc:spChg chg="add del mod">
          <ac:chgData name="FIXED-TERM Abinaya Sri T (BGSW/PJ-ETA-H)" userId="S::nzb1cob@bosch.com::3f19201d-08cd-4fbc-b3b7-25cc0ff42fb7" providerId="AD" clId="Web-{9725E07E-7958-F75B-B53B-621CFA3B4BA8}" dt="2025-09-24T05:50:59.946" v="1292"/>
          <ac:spMkLst>
            <pc:docMk/>
            <pc:sldMk cId="3667267641" sldId="300"/>
            <ac:spMk id="5" creationId="{4DA27D16-CBF9-EA9B-5868-6021673790AC}"/>
          </ac:spMkLst>
        </pc:spChg>
        <pc:spChg chg="add mod">
          <ac:chgData name="FIXED-TERM Abinaya Sri T (BGSW/PJ-ETA-H)" userId="S::nzb1cob@bosch.com::3f19201d-08cd-4fbc-b3b7-25cc0ff42fb7" providerId="AD" clId="Web-{9725E07E-7958-F75B-B53B-621CFA3B4BA8}" dt="2025-09-24T05:52:11.030" v="1340" actId="1076"/>
          <ac:spMkLst>
            <pc:docMk/>
            <pc:sldMk cId="3667267641" sldId="300"/>
            <ac:spMk id="6" creationId="{7A335E37-281A-13C3-03FF-019FAEEE2098}"/>
          </ac:spMkLst>
        </pc:spChg>
        <pc:spChg chg="add mod">
          <ac:chgData name="FIXED-TERM Abinaya Sri T (BGSW/PJ-ETA-H)" userId="S::nzb1cob@bosch.com::3f19201d-08cd-4fbc-b3b7-25cc0ff42fb7" providerId="AD" clId="Web-{9725E07E-7958-F75B-B53B-621CFA3B4BA8}" dt="2025-09-24T05:52:28.360" v="1343" actId="1076"/>
          <ac:spMkLst>
            <pc:docMk/>
            <pc:sldMk cId="3667267641" sldId="300"/>
            <ac:spMk id="7" creationId="{698BB1D6-1DA3-33E0-6165-A8A09C094A4F}"/>
          </ac:spMkLst>
        </pc:spChg>
        <pc:spChg chg="add mod">
          <ac:chgData name="FIXED-TERM Abinaya Sri T (BGSW/PJ-ETA-H)" userId="S::nzb1cob@bosch.com::3f19201d-08cd-4fbc-b3b7-25cc0ff42fb7" providerId="AD" clId="Web-{9725E07E-7958-F75B-B53B-621CFA3B4BA8}" dt="2025-09-24T05:53:38.271" v="1349" actId="1076"/>
          <ac:spMkLst>
            <pc:docMk/>
            <pc:sldMk cId="3667267641" sldId="300"/>
            <ac:spMk id="9" creationId="{8932D0FA-9F88-510E-798B-2860D8CEB2CA}"/>
          </ac:spMkLst>
        </pc:spChg>
        <pc:picChg chg="add mod">
          <ac:chgData name="FIXED-TERM Abinaya Sri T (BGSW/PJ-ETA-H)" userId="S::nzb1cob@bosch.com::3f19201d-08cd-4fbc-b3b7-25cc0ff42fb7" providerId="AD" clId="Web-{9725E07E-7958-F75B-B53B-621CFA3B4BA8}" dt="2025-09-24T05:49:25.388" v="1278" actId="1076"/>
          <ac:picMkLst>
            <pc:docMk/>
            <pc:sldMk cId="3667267641" sldId="300"/>
            <ac:picMk id="3" creationId="{481C467D-7556-34F5-244E-F46342E4944C}"/>
          </ac:picMkLst>
        </pc:picChg>
        <pc:picChg chg="add mod">
          <ac:chgData name="FIXED-TERM Abinaya Sri T (BGSW/PJ-ETA-H)" userId="S::nzb1cob@bosch.com::3f19201d-08cd-4fbc-b3b7-25cc0ff42fb7" providerId="AD" clId="Web-{9725E07E-7958-F75B-B53B-621CFA3B4BA8}" dt="2025-09-24T05:52:21.406" v="1342" actId="1076"/>
          <ac:picMkLst>
            <pc:docMk/>
            <pc:sldMk cId="3667267641" sldId="300"/>
            <ac:picMk id="4" creationId="{4849AA0A-147D-915F-843A-CD3A53C082E7}"/>
          </ac:picMkLst>
        </pc:picChg>
      </pc:sldChg>
      <pc:sldChg chg="addSp delSp modSp new">
        <pc:chgData name="FIXED-TERM Abinaya Sri T (BGSW/PJ-ETA-H)" userId="S::nzb1cob@bosch.com::3f19201d-08cd-4fbc-b3b7-25cc0ff42fb7" providerId="AD" clId="Web-{9725E07E-7958-F75B-B53B-621CFA3B4BA8}" dt="2025-09-24T05:57:04.094" v="1389" actId="1076"/>
        <pc:sldMkLst>
          <pc:docMk/>
          <pc:sldMk cId="3891412607" sldId="301"/>
        </pc:sldMkLst>
        <pc:spChg chg="del">
          <ac:chgData name="FIXED-TERM Abinaya Sri T (BGSW/PJ-ETA-H)" userId="S::nzb1cob@bosch.com::3f19201d-08cd-4fbc-b3b7-25cc0ff42fb7" providerId="AD" clId="Web-{9725E07E-7958-F75B-B53B-621CFA3B4BA8}" dt="2025-09-24T05:53:50.772" v="1351"/>
          <ac:spMkLst>
            <pc:docMk/>
            <pc:sldMk cId="3891412607" sldId="301"/>
            <ac:spMk id="2" creationId="{8CBF577C-202E-DF04-8BCA-B7F79C14E1DE}"/>
          </ac:spMkLst>
        </pc:spChg>
        <pc:spChg chg="add mod">
          <ac:chgData name="FIXED-TERM Abinaya Sri T (BGSW/PJ-ETA-H)" userId="S::nzb1cob@bosch.com::3f19201d-08cd-4fbc-b3b7-25cc0ff42fb7" providerId="AD" clId="Web-{9725E07E-7958-F75B-B53B-621CFA3B4BA8}" dt="2025-09-24T05:57:04.094" v="1389" actId="1076"/>
          <ac:spMkLst>
            <pc:docMk/>
            <pc:sldMk cId="3891412607" sldId="301"/>
            <ac:spMk id="6" creationId="{7B1230A8-B07D-B043-BF4C-5F88326A88EC}"/>
          </ac:spMkLst>
        </pc:spChg>
        <pc:picChg chg="add mod modCrop">
          <ac:chgData name="FIXED-TERM Abinaya Sri T (BGSW/PJ-ETA-H)" userId="S::nzb1cob@bosch.com::3f19201d-08cd-4fbc-b3b7-25cc0ff42fb7" providerId="AD" clId="Web-{9725E07E-7958-F75B-B53B-621CFA3B4BA8}" dt="2025-09-24T05:55:34.512" v="1371" actId="1076"/>
          <ac:picMkLst>
            <pc:docMk/>
            <pc:sldMk cId="3891412607" sldId="301"/>
            <ac:picMk id="3" creationId="{DAEBEF7A-D285-33A2-3DEF-96D360D6B7FE}"/>
          </ac:picMkLst>
        </pc:picChg>
        <pc:picChg chg="add mod modCrop">
          <ac:chgData name="FIXED-TERM Abinaya Sri T (BGSW/PJ-ETA-H)" userId="S::nzb1cob@bosch.com::3f19201d-08cd-4fbc-b3b7-25cc0ff42fb7" providerId="AD" clId="Web-{9725E07E-7958-F75B-B53B-621CFA3B4BA8}" dt="2025-09-24T05:55:37.340" v="1372" actId="1076"/>
          <ac:picMkLst>
            <pc:docMk/>
            <pc:sldMk cId="3891412607" sldId="301"/>
            <ac:picMk id="4" creationId="{AA3E11CD-0F86-3FB1-F1AE-86E16D8EAEAC}"/>
          </ac:picMkLst>
        </pc:picChg>
      </pc:sldChg>
      <pc:sldChg chg="addSp delSp modSp new ord">
        <pc:chgData name="FIXED-TERM Abinaya Sri T (BGSW/PJ-ETA-H)" userId="S::nzb1cob@bosch.com::3f19201d-08cd-4fbc-b3b7-25cc0ff42fb7" providerId="AD" clId="Web-{9725E07E-7958-F75B-B53B-621CFA3B4BA8}" dt="2025-09-24T07:01:38.704" v="1713"/>
        <pc:sldMkLst>
          <pc:docMk/>
          <pc:sldMk cId="356114734" sldId="302"/>
        </pc:sldMkLst>
        <pc:spChg chg="del">
          <ac:chgData name="FIXED-TERM Abinaya Sri T (BGSW/PJ-ETA-H)" userId="S::nzb1cob@bosch.com::3f19201d-08cd-4fbc-b3b7-25cc0ff42fb7" providerId="AD" clId="Web-{9725E07E-7958-F75B-B53B-621CFA3B4BA8}" dt="2025-09-24T06:32:51.301" v="1522"/>
          <ac:spMkLst>
            <pc:docMk/>
            <pc:sldMk cId="356114734" sldId="302"/>
            <ac:spMk id="2" creationId="{BC5E8783-B039-E02C-9517-48A4A0807464}"/>
          </ac:spMkLst>
        </pc:spChg>
        <pc:spChg chg="add mod">
          <ac:chgData name="FIXED-TERM Abinaya Sri T (BGSW/PJ-ETA-H)" userId="S::nzb1cob@bosch.com::3f19201d-08cd-4fbc-b3b7-25cc0ff42fb7" providerId="AD" clId="Web-{9725E07E-7958-F75B-B53B-621CFA3B4BA8}" dt="2025-09-24T06:35:37.349" v="1546" actId="1076"/>
          <ac:spMkLst>
            <pc:docMk/>
            <pc:sldMk cId="356114734" sldId="302"/>
            <ac:spMk id="6" creationId="{E15115D6-DE41-80D0-ED1F-5971877CB754}"/>
          </ac:spMkLst>
        </pc:spChg>
        <pc:picChg chg="add del mod">
          <ac:chgData name="FIXED-TERM Abinaya Sri T (BGSW/PJ-ETA-H)" userId="S::nzb1cob@bosch.com::3f19201d-08cd-4fbc-b3b7-25cc0ff42fb7" providerId="AD" clId="Web-{9725E07E-7958-F75B-B53B-621CFA3B4BA8}" dt="2025-09-24T06:32:45.613" v="1521"/>
          <ac:picMkLst>
            <pc:docMk/>
            <pc:sldMk cId="356114734" sldId="302"/>
            <ac:picMk id="3" creationId="{6E440A79-5CD3-6CD1-CF99-9076237B5D8F}"/>
          </ac:picMkLst>
        </pc:picChg>
        <pc:picChg chg="add mod">
          <ac:chgData name="FIXED-TERM Abinaya Sri T (BGSW/PJ-ETA-H)" userId="S::nzb1cob@bosch.com::3f19201d-08cd-4fbc-b3b7-25cc0ff42fb7" providerId="AD" clId="Web-{9725E07E-7958-F75B-B53B-621CFA3B4BA8}" dt="2025-09-24T06:33:02.457" v="1527" actId="1076"/>
          <ac:picMkLst>
            <pc:docMk/>
            <pc:sldMk cId="356114734" sldId="302"/>
            <ac:picMk id="4" creationId="{019CBC8C-E546-01CD-7606-8D56743821C0}"/>
          </ac:picMkLst>
        </pc:picChg>
      </pc:sldChg>
      <pc:sldChg chg="modSp new">
        <pc:chgData name="FIXED-TERM Abinaya Sri T (BGSW/PJ-ETA-H)" userId="S::nzb1cob@bosch.com::3f19201d-08cd-4fbc-b3b7-25cc0ff42fb7" providerId="AD" clId="Web-{9725E07E-7958-F75B-B53B-621CFA3B4BA8}" dt="2025-09-24T06:59:46.134" v="1701" actId="20577"/>
        <pc:sldMkLst>
          <pc:docMk/>
          <pc:sldMk cId="2333540200" sldId="303"/>
        </pc:sldMkLst>
        <pc:spChg chg="mod">
          <ac:chgData name="FIXED-TERM Abinaya Sri T (BGSW/PJ-ETA-H)" userId="S::nzb1cob@bosch.com::3f19201d-08cd-4fbc-b3b7-25cc0ff42fb7" providerId="AD" clId="Web-{9725E07E-7958-F75B-B53B-621CFA3B4BA8}" dt="2025-09-24T06:59:46.134" v="1701" actId="20577"/>
          <ac:spMkLst>
            <pc:docMk/>
            <pc:sldMk cId="2333540200" sldId="303"/>
            <ac:spMk id="2" creationId="{7A3E2AB1-8AC4-E719-0C55-7FCD616CE7FB}"/>
          </ac:spMkLst>
        </pc:spChg>
      </pc:sldChg>
    </pc:docChg>
  </pc:docChgLst>
  <pc:docChgLst>
    <pc:chgData clId="Web-{2282EE51-E154-D7DB-11D2-28F6C65B64DF}"/>
    <pc:docChg chg="modSld">
      <pc:chgData name="" userId="" providerId="" clId="Web-{2282EE51-E154-D7DB-11D2-28F6C65B64DF}" dt="2025-09-24T08:26:44.582" v="1" actId="1076"/>
      <pc:docMkLst>
        <pc:docMk/>
      </pc:docMkLst>
      <pc:sldChg chg="modSp">
        <pc:chgData name="" userId="" providerId="" clId="Web-{2282EE51-E154-D7DB-11D2-28F6C65B64DF}" dt="2025-09-24T08:26:44.582" v="1" actId="1076"/>
        <pc:sldMkLst>
          <pc:docMk/>
          <pc:sldMk cId="2825663453" sldId="298"/>
        </pc:sldMkLst>
        <pc:spChg chg="mod">
          <ac:chgData name="" userId="" providerId="" clId="Web-{2282EE51-E154-D7DB-11D2-28F6C65B64DF}" dt="2025-09-24T08:26:44.582" v="1" actId="1076"/>
          <ac:spMkLst>
            <pc:docMk/>
            <pc:sldMk cId="2825663453" sldId="298"/>
            <ac:spMk id="2" creationId="{F060682D-A125-026E-96EF-3946678A9442}"/>
          </ac:spMkLst>
        </pc:spChg>
        <pc:spChg chg="mod">
          <ac:chgData name="" userId="" providerId="" clId="Web-{2282EE51-E154-D7DB-11D2-28F6C65B64DF}" dt="2025-09-24T08:26:44.566" v="0" actId="1076"/>
          <ac:spMkLst>
            <pc:docMk/>
            <pc:sldMk cId="2825663453" sldId="298"/>
            <ac:spMk id="92" creationId="{85ABE4B6-3213-DDFE-C5CC-745EBEA3A6E3}"/>
          </ac:spMkLst>
        </pc:spChg>
      </pc:sldChg>
    </pc:docChg>
  </pc:docChgLst>
  <pc:docChgLst>
    <pc:chgData name="FIXED-TERM Sabapathi Kasthuriraman Sujan (BGSW/PJ-ETA-H)" userId="S::bux1cob@bosch.com::74e427e9-fefd-45bd-a709-e9c70195ed35" providerId="AD" clId="Web-{23E2F057-26A6-EE03-18CE-D457829B61BC}"/>
    <pc:docChg chg="addSld delSld">
      <pc:chgData name="FIXED-TERM Sabapathi Kasthuriraman Sujan (BGSW/PJ-ETA-H)" userId="S::bux1cob@bosch.com::74e427e9-fefd-45bd-a709-e9c70195ed35" providerId="AD" clId="Web-{23E2F057-26A6-EE03-18CE-D457829B61BC}" dt="2025-09-24T05:30:09.789" v="5"/>
      <pc:docMkLst>
        <pc:docMk/>
      </pc:docMkLst>
      <pc:sldChg chg="del">
        <pc:chgData name="FIXED-TERM Sabapathi Kasthuriraman Sujan (BGSW/PJ-ETA-H)" userId="S::bux1cob@bosch.com::74e427e9-fefd-45bd-a709-e9c70195ed35" providerId="AD" clId="Web-{23E2F057-26A6-EE03-18CE-D457829B61BC}" dt="2025-09-24T05:28:49.490" v="0"/>
        <pc:sldMkLst>
          <pc:docMk/>
          <pc:sldMk cId="3405496133" sldId="276"/>
        </pc:sldMkLst>
      </pc:sldChg>
      <pc:sldChg chg="del">
        <pc:chgData name="FIXED-TERM Sabapathi Kasthuriraman Sujan (BGSW/PJ-ETA-H)" userId="S::bux1cob@bosch.com::74e427e9-fefd-45bd-a709-e9c70195ed35" providerId="AD" clId="Web-{23E2F057-26A6-EE03-18CE-D457829B61BC}" dt="2025-09-24T05:28:52.506" v="1"/>
        <pc:sldMkLst>
          <pc:docMk/>
          <pc:sldMk cId="3814045628" sldId="279"/>
        </pc:sldMkLst>
      </pc:sldChg>
      <pc:sldChg chg="add del">
        <pc:chgData name="FIXED-TERM Sabapathi Kasthuriraman Sujan (BGSW/PJ-ETA-H)" userId="S::bux1cob@bosch.com::74e427e9-fefd-45bd-a709-e9c70195ed35" providerId="AD" clId="Web-{23E2F057-26A6-EE03-18CE-D457829B61BC}" dt="2025-09-24T05:29:59.508" v="3"/>
        <pc:sldMkLst>
          <pc:docMk/>
          <pc:sldMk cId="4180516339" sldId="287"/>
        </pc:sldMkLst>
      </pc:sldChg>
      <pc:sldChg chg="add del">
        <pc:chgData name="FIXED-TERM Sabapathi Kasthuriraman Sujan (BGSW/PJ-ETA-H)" userId="S::bux1cob@bosch.com::74e427e9-fefd-45bd-a709-e9c70195ed35" providerId="AD" clId="Web-{23E2F057-26A6-EE03-18CE-D457829B61BC}" dt="2025-09-24T05:30:09.789" v="5"/>
        <pc:sldMkLst>
          <pc:docMk/>
          <pc:sldMk cId="200552832" sldId="288"/>
        </pc:sldMkLst>
      </pc:sldChg>
    </pc:docChg>
  </pc:docChgLst>
  <pc:docChgLst>
    <pc:chgData name="FIXED-TERM Sabapathi Kasthuriraman Sujan (BGSW/PJ-ETA-H)" userId="S::bux1cob@bosch.com::74e427e9-fefd-45bd-a709-e9c70195ed35" providerId="AD" clId="Web-{2BC21760-670F-F00A-7627-8F03E5F9949F}"/>
    <pc:docChg chg="modSld">
      <pc:chgData name="FIXED-TERM Sabapathi Kasthuriraman Sujan (BGSW/PJ-ETA-H)" userId="S::bux1cob@bosch.com::74e427e9-fefd-45bd-a709-e9c70195ed35" providerId="AD" clId="Web-{2BC21760-670F-F00A-7627-8F03E5F9949F}" dt="2025-09-24T07:10:25.035" v="3" actId="20577"/>
      <pc:docMkLst>
        <pc:docMk/>
      </pc:docMkLst>
      <pc:sldChg chg="modSp">
        <pc:chgData name="FIXED-TERM Sabapathi Kasthuriraman Sujan (BGSW/PJ-ETA-H)" userId="S::bux1cob@bosch.com::74e427e9-fefd-45bd-a709-e9c70195ed35" providerId="AD" clId="Web-{2BC21760-670F-F00A-7627-8F03E5F9949F}" dt="2025-09-24T07:10:25.035" v="3" actId="20577"/>
        <pc:sldMkLst>
          <pc:docMk/>
          <pc:sldMk cId="0" sldId="260"/>
        </pc:sldMkLst>
        <pc:spChg chg="mod">
          <ac:chgData name="FIXED-TERM Sabapathi Kasthuriraman Sujan (BGSW/PJ-ETA-H)" userId="S::bux1cob@bosch.com::74e427e9-fefd-45bd-a709-e9c70195ed35" providerId="AD" clId="Web-{2BC21760-670F-F00A-7627-8F03E5F9949F}" dt="2025-09-24T07:10:25.035" v="3" actId="20577"/>
          <ac:spMkLst>
            <pc:docMk/>
            <pc:sldMk cId="0" sldId="260"/>
            <ac:spMk id="110" creationId="{00000000-0000-0000-0000-000000000000}"/>
          </ac:spMkLst>
        </pc:spChg>
      </pc:sldChg>
    </pc:docChg>
  </pc:docChgLst>
  <pc:docChgLst>
    <pc:chgData name="FIXED-TERM Abinaya Sri T (BGSW/PJ-ETA-H)" userId="S::nzb1cob@bosch.com::3f19201d-08cd-4fbc-b3b7-25cc0ff42fb7" providerId="AD" clId="Web-{C9DB9399-B8EB-4FC7-D238-D1D9DC8F67C9}"/>
    <pc:docChg chg="modSld">
      <pc:chgData name="FIXED-TERM Abinaya Sri T (BGSW/PJ-ETA-H)" userId="S::nzb1cob@bosch.com::3f19201d-08cd-4fbc-b3b7-25cc0ff42fb7" providerId="AD" clId="Web-{C9DB9399-B8EB-4FC7-D238-D1D9DC8F67C9}" dt="2025-09-23T18:42:07.626" v="98" actId="1076"/>
      <pc:docMkLst>
        <pc:docMk/>
      </pc:docMkLst>
      <pc:sldChg chg="modSp">
        <pc:chgData name="FIXED-TERM Abinaya Sri T (BGSW/PJ-ETA-H)" userId="S::nzb1cob@bosch.com::3f19201d-08cd-4fbc-b3b7-25cc0ff42fb7" providerId="AD" clId="Web-{C9DB9399-B8EB-4FC7-D238-D1D9DC8F67C9}" dt="2025-09-23T18:41:40.188" v="97" actId="20577"/>
        <pc:sldMkLst>
          <pc:docMk/>
          <pc:sldMk cId="0" sldId="258"/>
        </pc:sldMkLst>
        <pc:spChg chg="mod">
          <ac:chgData name="FIXED-TERM Abinaya Sri T (BGSW/PJ-ETA-H)" userId="S::nzb1cob@bosch.com::3f19201d-08cd-4fbc-b3b7-25cc0ff42fb7" providerId="AD" clId="Web-{C9DB9399-B8EB-4FC7-D238-D1D9DC8F67C9}" dt="2025-09-23T18:41:40.188" v="97" actId="20577"/>
          <ac:spMkLst>
            <pc:docMk/>
            <pc:sldMk cId="0" sldId="258"/>
            <ac:spMk id="99" creationId="{00000000-0000-0000-0000-000000000000}"/>
          </ac:spMkLst>
        </pc:spChg>
      </pc:sldChg>
      <pc:sldChg chg="modSp">
        <pc:chgData name="FIXED-TERM Abinaya Sri T (BGSW/PJ-ETA-H)" userId="S::nzb1cob@bosch.com::3f19201d-08cd-4fbc-b3b7-25cc0ff42fb7" providerId="AD" clId="Web-{C9DB9399-B8EB-4FC7-D238-D1D9DC8F67C9}" dt="2025-09-23T18:42:07.626" v="98" actId="1076"/>
        <pc:sldMkLst>
          <pc:docMk/>
          <pc:sldMk cId="893787742" sldId="272"/>
        </pc:sldMkLst>
        <pc:graphicFrameChg chg="mod">
          <ac:chgData name="FIXED-TERM Abinaya Sri T (BGSW/PJ-ETA-H)" userId="S::nzb1cob@bosch.com::3f19201d-08cd-4fbc-b3b7-25cc0ff42fb7" providerId="AD" clId="Web-{C9DB9399-B8EB-4FC7-D238-D1D9DC8F67C9}" dt="2025-09-23T18:42:07.626" v="98" actId="1076"/>
          <ac:graphicFrameMkLst>
            <pc:docMk/>
            <pc:sldMk cId="893787742" sldId="272"/>
            <ac:graphicFrameMk id="5" creationId="{65C2A5B7-2200-4E48-8747-275E545EB230}"/>
          </ac:graphicFrameMkLst>
        </pc:graphicFrameChg>
      </pc:sldChg>
    </pc:docChg>
  </pc:docChgLst>
  <pc:docChgLst>
    <pc:chgData name="FIXED-TERM Naveenkumar R (BGSW/PJ-ETA-H)" userId="S::vze1cob@bosch.com::4b97c151-db22-43e4-a117-c5d1c9ba2164" providerId="AD" clId="Web-{ACE06F9E-7610-D914-FA85-76752C7D8C7D}"/>
    <pc:docChg chg="addSld modSld">
      <pc:chgData name="FIXED-TERM Naveenkumar R (BGSW/PJ-ETA-H)" userId="S::vze1cob@bosch.com::4b97c151-db22-43e4-a117-c5d1c9ba2164" providerId="AD" clId="Web-{ACE06F9E-7610-D914-FA85-76752C7D8C7D}" dt="2025-09-24T04:58:50.824" v="256" actId="20577"/>
      <pc:docMkLst>
        <pc:docMk/>
      </pc:docMkLst>
      <pc:sldChg chg="addSp delSp modSp">
        <pc:chgData name="FIXED-TERM Naveenkumar R (BGSW/PJ-ETA-H)" userId="S::vze1cob@bosch.com::4b97c151-db22-43e4-a117-c5d1c9ba2164" providerId="AD" clId="Web-{ACE06F9E-7610-D914-FA85-76752C7D8C7D}" dt="2025-09-24T04:47:08.796" v="85" actId="1076"/>
        <pc:sldMkLst>
          <pc:docMk/>
          <pc:sldMk cId="4180516339" sldId="287"/>
        </pc:sldMkLst>
        <pc:spChg chg="mod">
          <ac:chgData name="FIXED-TERM Naveenkumar R (BGSW/PJ-ETA-H)" userId="S::vze1cob@bosch.com::4b97c151-db22-43e4-a117-c5d1c9ba2164" providerId="AD" clId="Web-{ACE06F9E-7610-D914-FA85-76752C7D8C7D}" dt="2025-09-24T04:45:14.917" v="81" actId="20577"/>
          <ac:spMkLst>
            <pc:docMk/>
            <pc:sldMk cId="4180516339" sldId="287"/>
            <ac:spMk id="2" creationId="{4A99A740-7EDA-A93A-C1D1-B99CAF5B69FE}"/>
          </ac:spMkLst>
        </pc:spChg>
        <pc:spChg chg="add del mod">
          <ac:chgData name="FIXED-TERM Naveenkumar R (BGSW/PJ-ETA-H)" userId="S::vze1cob@bosch.com::4b97c151-db22-43e4-a117-c5d1c9ba2164" providerId="AD" clId="Web-{ACE06F9E-7610-D914-FA85-76752C7D8C7D}" dt="2025-09-24T04:44:09.696" v="6"/>
          <ac:spMkLst>
            <pc:docMk/>
            <pc:sldMk cId="4180516339" sldId="287"/>
            <ac:spMk id="3" creationId="{E57B87EA-D3FA-6535-DB75-0B2948F54EBE}"/>
          </ac:spMkLst>
        </pc:spChg>
        <pc:picChg chg="add mod">
          <ac:chgData name="FIXED-TERM Naveenkumar R (BGSW/PJ-ETA-H)" userId="S::vze1cob@bosch.com::4b97c151-db22-43e4-a117-c5d1c9ba2164" providerId="AD" clId="Web-{ACE06F9E-7610-D914-FA85-76752C7D8C7D}" dt="2025-09-24T04:47:08.796" v="85" actId="1076"/>
          <ac:picMkLst>
            <pc:docMk/>
            <pc:sldMk cId="4180516339" sldId="287"/>
            <ac:picMk id="4" creationId="{0675E6E2-FBE7-C7FA-3D90-380076082C19}"/>
          </ac:picMkLst>
        </pc:picChg>
      </pc:sldChg>
      <pc:sldChg chg="addSp modSp new mod modClrScheme chgLayout">
        <pc:chgData name="FIXED-TERM Naveenkumar R (BGSW/PJ-ETA-H)" userId="S::vze1cob@bosch.com::4b97c151-db22-43e4-a117-c5d1c9ba2164" providerId="AD" clId="Web-{ACE06F9E-7610-D914-FA85-76752C7D8C7D}" dt="2025-09-24T04:49:42.988" v="148" actId="20577"/>
        <pc:sldMkLst>
          <pc:docMk/>
          <pc:sldMk cId="200552832" sldId="288"/>
        </pc:sldMkLst>
        <pc:spChg chg="add mod ord">
          <ac:chgData name="FIXED-TERM Naveenkumar R (BGSW/PJ-ETA-H)" userId="S::vze1cob@bosch.com::4b97c151-db22-43e4-a117-c5d1c9ba2164" providerId="AD" clId="Web-{ACE06F9E-7610-D914-FA85-76752C7D8C7D}" dt="2025-09-24T04:49:42.988" v="148" actId="20577"/>
          <ac:spMkLst>
            <pc:docMk/>
            <pc:sldMk cId="200552832" sldId="288"/>
            <ac:spMk id="5" creationId="{785BD073-88A8-3EDE-2828-E67FA93C8D28}"/>
          </ac:spMkLst>
        </pc:spChg>
        <pc:picChg chg="add mod">
          <ac:chgData name="FIXED-TERM Naveenkumar R (BGSW/PJ-ETA-H)" userId="S::vze1cob@bosch.com::4b97c151-db22-43e4-a117-c5d1c9ba2164" providerId="AD" clId="Web-{ACE06F9E-7610-D914-FA85-76752C7D8C7D}" dt="2025-09-24T04:48:30.752" v="111" actId="1076"/>
          <ac:picMkLst>
            <pc:docMk/>
            <pc:sldMk cId="200552832" sldId="288"/>
            <ac:picMk id="2" creationId="{40DC9E78-153E-F303-3667-E4216412E060}"/>
          </ac:picMkLst>
        </pc:picChg>
        <pc:picChg chg="add mod">
          <ac:chgData name="FIXED-TERM Naveenkumar R (BGSW/PJ-ETA-H)" userId="S::vze1cob@bosch.com::4b97c151-db22-43e4-a117-c5d1c9ba2164" providerId="AD" clId="Web-{ACE06F9E-7610-D914-FA85-76752C7D8C7D}" dt="2025-09-24T04:48:49.158" v="114" actId="14100"/>
          <ac:picMkLst>
            <pc:docMk/>
            <pc:sldMk cId="200552832" sldId="288"/>
            <ac:picMk id="3" creationId="{4E565956-68F9-530C-466F-BB4583CF9417}"/>
          </ac:picMkLst>
        </pc:picChg>
        <pc:picChg chg="add mod">
          <ac:chgData name="FIXED-TERM Naveenkumar R (BGSW/PJ-ETA-H)" userId="S::vze1cob@bosch.com::4b97c151-db22-43e4-a117-c5d1c9ba2164" providerId="AD" clId="Web-{ACE06F9E-7610-D914-FA85-76752C7D8C7D}" dt="2025-09-24T04:49:05.143" v="117" actId="1076"/>
          <ac:picMkLst>
            <pc:docMk/>
            <pc:sldMk cId="200552832" sldId="288"/>
            <ac:picMk id="4" creationId="{96B0AEF0-09FF-DB8A-3011-32CD84387BEA}"/>
          </ac:picMkLst>
        </pc:picChg>
      </pc:sldChg>
      <pc:sldChg chg="addSp modSp new">
        <pc:chgData name="FIXED-TERM Naveenkumar R (BGSW/PJ-ETA-H)" userId="S::vze1cob@bosch.com::4b97c151-db22-43e4-a117-c5d1c9ba2164" providerId="AD" clId="Web-{ACE06F9E-7610-D914-FA85-76752C7D8C7D}" dt="2025-09-24T04:58:50.824" v="256" actId="20577"/>
        <pc:sldMkLst>
          <pc:docMk/>
          <pc:sldMk cId="3285383253" sldId="289"/>
        </pc:sldMkLst>
        <pc:spChg chg="mod">
          <ac:chgData name="FIXED-TERM Naveenkumar R (BGSW/PJ-ETA-H)" userId="S::vze1cob@bosch.com::4b97c151-db22-43e4-a117-c5d1c9ba2164" providerId="AD" clId="Web-{ACE06F9E-7610-D914-FA85-76752C7D8C7D}" dt="2025-09-24T04:58:50.824" v="256" actId="20577"/>
          <ac:spMkLst>
            <pc:docMk/>
            <pc:sldMk cId="3285383253" sldId="289"/>
            <ac:spMk id="2" creationId="{23BF6DDC-3C2F-CBA4-E438-9F6D14E884D8}"/>
          </ac:spMkLst>
        </pc:spChg>
        <pc:picChg chg="add mod">
          <ac:chgData name="FIXED-TERM Naveenkumar R (BGSW/PJ-ETA-H)" userId="S::vze1cob@bosch.com::4b97c151-db22-43e4-a117-c5d1c9ba2164" providerId="AD" clId="Web-{ACE06F9E-7610-D914-FA85-76752C7D8C7D}" dt="2025-09-24T04:57:48.277" v="212" actId="14100"/>
          <ac:picMkLst>
            <pc:docMk/>
            <pc:sldMk cId="3285383253" sldId="289"/>
            <ac:picMk id="3" creationId="{5D7331D8-4E75-C5D1-5137-8C6AE2DB4F47}"/>
          </ac:picMkLst>
        </pc:picChg>
        <pc:picChg chg="add mod">
          <ac:chgData name="FIXED-TERM Naveenkumar R (BGSW/PJ-ETA-H)" userId="S::vze1cob@bosch.com::4b97c151-db22-43e4-a117-c5d1c9ba2164" providerId="AD" clId="Web-{ACE06F9E-7610-D914-FA85-76752C7D8C7D}" dt="2025-09-24T04:57:38.917" v="209" actId="1076"/>
          <ac:picMkLst>
            <pc:docMk/>
            <pc:sldMk cId="3285383253" sldId="289"/>
            <ac:picMk id="4" creationId="{B57E81AF-29F0-A635-65DE-30993321067C}"/>
          </ac:picMkLst>
        </pc:picChg>
        <pc:picChg chg="add mod">
          <ac:chgData name="FIXED-TERM Naveenkumar R (BGSW/PJ-ETA-H)" userId="S::vze1cob@bosch.com::4b97c151-db22-43e4-a117-c5d1c9ba2164" providerId="AD" clId="Web-{ACE06F9E-7610-D914-FA85-76752C7D8C7D}" dt="2025-09-24T04:58:11.105" v="217" actId="14100"/>
          <ac:picMkLst>
            <pc:docMk/>
            <pc:sldMk cId="3285383253" sldId="289"/>
            <ac:picMk id="5" creationId="{A82A3872-DC37-A844-76CD-B993CB6EE7B4}"/>
          </ac:picMkLst>
        </pc:picChg>
        <pc:picChg chg="add mod">
          <ac:chgData name="FIXED-TERM Naveenkumar R (BGSW/PJ-ETA-H)" userId="S::vze1cob@bosch.com::4b97c151-db22-43e4-a117-c5d1c9ba2164" providerId="AD" clId="Web-{ACE06F9E-7610-D914-FA85-76752C7D8C7D}" dt="2025-09-24T04:58:40.637" v="249" actId="1076"/>
          <ac:picMkLst>
            <pc:docMk/>
            <pc:sldMk cId="3285383253" sldId="289"/>
            <ac:picMk id="6" creationId="{3EF37218-411E-1B95-C6DA-7DC1BECB153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86D26B-27D9-4B2C-867C-1E753E93583D}" type="doc">
      <dgm:prSet loTypeId="urn:microsoft.com/office/officeart/2005/8/layout/chart3" loCatId="relationship" qsTypeId="urn:microsoft.com/office/officeart/2005/8/quickstyle/simple1" qsCatId="simple" csTypeId="urn:microsoft.com/office/officeart/2005/8/colors/accent1_2" csCatId="accent1" phldr="1"/>
      <dgm:spPr/>
      <dgm:t>
        <a:bodyPr/>
        <a:lstStyle/>
        <a:p>
          <a:endParaRPr lang="en-US"/>
        </a:p>
      </dgm:t>
    </dgm:pt>
    <dgm:pt modelId="{FB06A9D7-B6DA-4EAB-A3D4-D276750D700F}">
      <dgm:prSet/>
      <dgm:spPr/>
      <dgm:t>
        <a:bodyPr/>
        <a:lstStyle/>
        <a:p>
          <a:r>
            <a:rPr lang="en-US" b="1"/>
            <a:t>Data Ingestion Module</a:t>
          </a:r>
          <a:br>
            <a:rPr lang="en-US"/>
          </a:br>
          <a:endParaRPr lang="en-US"/>
        </a:p>
      </dgm:t>
    </dgm:pt>
    <dgm:pt modelId="{91BE6872-51BA-46EF-91A3-932B04F014CA}" type="parTrans" cxnId="{C8AAB1BE-FE00-44F1-9F18-783448456D20}">
      <dgm:prSet/>
      <dgm:spPr/>
      <dgm:t>
        <a:bodyPr/>
        <a:lstStyle/>
        <a:p>
          <a:endParaRPr lang="en-US"/>
        </a:p>
      </dgm:t>
    </dgm:pt>
    <dgm:pt modelId="{363B32DC-7CFA-4DAC-85BC-D40D92572E48}" type="sibTrans" cxnId="{C8AAB1BE-FE00-44F1-9F18-783448456D20}">
      <dgm:prSet/>
      <dgm:spPr/>
      <dgm:t>
        <a:bodyPr/>
        <a:lstStyle/>
        <a:p>
          <a:endParaRPr lang="en-US"/>
        </a:p>
      </dgm:t>
    </dgm:pt>
    <dgm:pt modelId="{58B5AAC8-71A0-4087-9753-2A31B68142BD}">
      <dgm:prSet/>
      <dgm:spPr/>
      <dgm:t>
        <a:bodyPr/>
        <a:lstStyle/>
        <a:p>
          <a:r>
            <a:rPr lang="en-US" b="1"/>
            <a:t>Data Cleaning &amp; Transformation Module</a:t>
          </a:r>
          <a:br>
            <a:rPr lang="en-US"/>
          </a:br>
          <a:endParaRPr lang="en-US"/>
        </a:p>
      </dgm:t>
    </dgm:pt>
    <dgm:pt modelId="{1213AAF2-43E5-466E-A460-A5E19FCFF019}" type="parTrans" cxnId="{CB645E33-54E9-4482-8EBD-BE9E58781C16}">
      <dgm:prSet/>
      <dgm:spPr/>
      <dgm:t>
        <a:bodyPr/>
        <a:lstStyle/>
        <a:p>
          <a:endParaRPr lang="en-US"/>
        </a:p>
      </dgm:t>
    </dgm:pt>
    <dgm:pt modelId="{3F3BAD83-85EA-4086-AFAA-4334BEAE0B46}" type="sibTrans" cxnId="{CB645E33-54E9-4482-8EBD-BE9E58781C16}">
      <dgm:prSet/>
      <dgm:spPr/>
      <dgm:t>
        <a:bodyPr/>
        <a:lstStyle/>
        <a:p>
          <a:endParaRPr lang="en-US"/>
        </a:p>
      </dgm:t>
    </dgm:pt>
    <dgm:pt modelId="{77D42B2E-018D-4BF1-983F-E1E502410EAC}">
      <dgm:prSet/>
      <dgm:spPr/>
      <dgm:t>
        <a:bodyPr/>
        <a:lstStyle/>
        <a:p>
          <a:r>
            <a:rPr lang="en-US" b="1"/>
            <a:t>KPI Computation Module</a:t>
          </a:r>
          <a:br>
            <a:rPr lang="en-US"/>
          </a:br>
          <a:endParaRPr lang="en-US"/>
        </a:p>
      </dgm:t>
    </dgm:pt>
    <dgm:pt modelId="{AC8C9DDE-AD6A-422B-9E16-7A8CBA76B9F4}" type="parTrans" cxnId="{CD0834C7-0AB4-40B5-9063-4B02AF499626}">
      <dgm:prSet/>
      <dgm:spPr/>
      <dgm:t>
        <a:bodyPr/>
        <a:lstStyle/>
        <a:p>
          <a:endParaRPr lang="en-US"/>
        </a:p>
      </dgm:t>
    </dgm:pt>
    <dgm:pt modelId="{0B1C26B7-092B-40C1-B5BC-519D75B06063}" type="sibTrans" cxnId="{CD0834C7-0AB4-40B5-9063-4B02AF499626}">
      <dgm:prSet/>
      <dgm:spPr/>
      <dgm:t>
        <a:bodyPr/>
        <a:lstStyle/>
        <a:p>
          <a:endParaRPr lang="en-US"/>
        </a:p>
      </dgm:t>
    </dgm:pt>
    <dgm:pt modelId="{E232F352-CD49-40AC-BAC2-D50AFA74F17B}">
      <dgm:prSet/>
      <dgm:spPr/>
      <dgm:t>
        <a:bodyPr/>
        <a:lstStyle/>
        <a:p>
          <a:pPr>
            <a:buNone/>
          </a:pPr>
          <a:r>
            <a:rPr lang="en-US" b="1"/>
            <a:t>REST API Module (</a:t>
          </a:r>
          <a:r>
            <a:rPr lang="en-US" b="1" err="1"/>
            <a:t>FastAPI</a:t>
          </a:r>
          <a:r>
            <a:rPr lang="en-US" b="1"/>
            <a:t>)</a:t>
          </a:r>
          <a:br>
            <a:rPr lang="en-US"/>
          </a:br>
          <a:endParaRPr lang="en-US"/>
        </a:p>
      </dgm:t>
    </dgm:pt>
    <dgm:pt modelId="{4CBD02F2-BB27-4D1F-984F-04431B99DDA2}" type="parTrans" cxnId="{A1311F24-FFC8-4170-BA2D-244BE099444C}">
      <dgm:prSet/>
      <dgm:spPr/>
      <dgm:t>
        <a:bodyPr/>
        <a:lstStyle/>
        <a:p>
          <a:endParaRPr lang="en-US"/>
        </a:p>
      </dgm:t>
    </dgm:pt>
    <dgm:pt modelId="{B944286D-05D4-4544-B6D8-713BBD44AF6D}" type="sibTrans" cxnId="{A1311F24-FFC8-4170-BA2D-244BE099444C}">
      <dgm:prSet/>
      <dgm:spPr/>
      <dgm:t>
        <a:bodyPr/>
        <a:lstStyle/>
        <a:p>
          <a:endParaRPr lang="en-US"/>
        </a:p>
      </dgm:t>
    </dgm:pt>
    <dgm:pt modelId="{4B526689-B0DE-4DCD-B25D-F051F803A485}">
      <dgm:prSet/>
      <dgm:spPr/>
      <dgm:t>
        <a:bodyPr/>
        <a:lstStyle/>
        <a:p>
          <a:pPr>
            <a:buNone/>
          </a:pPr>
          <a:r>
            <a:rPr lang="en-US" b="1"/>
            <a:t>Visualization Module</a:t>
          </a:r>
          <a:br>
            <a:rPr lang="en-US"/>
          </a:br>
          <a:endParaRPr lang="en-US"/>
        </a:p>
      </dgm:t>
    </dgm:pt>
    <dgm:pt modelId="{48E47924-BFCB-4BDA-B25E-76CA965A12A2}" type="parTrans" cxnId="{5333BCAF-13A6-4599-8750-E80424B05262}">
      <dgm:prSet/>
      <dgm:spPr/>
      <dgm:t>
        <a:bodyPr/>
        <a:lstStyle/>
        <a:p>
          <a:endParaRPr lang="en-US"/>
        </a:p>
      </dgm:t>
    </dgm:pt>
    <dgm:pt modelId="{557625CD-3C50-45A3-8E00-08B858CEF8AA}" type="sibTrans" cxnId="{5333BCAF-13A6-4599-8750-E80424B05262}">
      <dgm:prSet/>
      <dgm:spPr/>
      <dgm:t>
        <a:bodyPr/>
        <a:lstStyle/>
        <a:p>
          <a:endParaRPr lang="en-US"/>
        </a:p>
      </dgm:t>
    </dgm:pt>
    <dgm:pt modelId="{70A883FE-0E83-4842-AEC3-707212C2C851}">
      <dgm:prSet/>
      <dgm:spPr/>
      <dgm:t>
        <a:bodyPr/>
        <a:lstStyle/>
        <a:p>
          <a:pPr>
            <a:buNone/>
          </a:pPr>
          <a:r>
            <a:rPr lang="en-US" b="1"/>
            <a:t>Anomaly Detection Module</a:t>
          </a:r>
          <a:br>
            <a:rPr lang="en-US"/>
          </a:br>
          <a:endParaRPr lang="en-US"/>
        </a:p>
      </dgm:t>
    </dgm:pt>
    <dgm:pt modelId="{E2F119FD-E5DD-4AAB-BB5C-6CFD376C2360}" type="parTrans" cxnId="{5DC9008E-F878-49D3-BE7F-494B8E4191A8}">
      <dgm:prSet/>
      <dgm:spPr/>
      <dgm:t>
        <a:bodyPr/>
        <a:lstStyle/>
        <a:p>
          <a:endParaRPr lang="en-US"/>
        </a:p>
      </dgm:t>
    </dgm:pt>
    <dgm:pt modelId="{FF7F7A2D-FCFE-4CAE-B09D-F7D14ACDA57F}" type="sibTrans" cxnId="{5DC9008E-F878-49D3-BE7F-494B8E4191A8}">
      <dgm:prSet/>
      <dgm:spPr/>
      <dgm:t>
        <a:bodyPr/>
        <a:lstStyle/>
        <a:p>
          <a:endParaRPr lang="en-US"/>
        </a:p>
      </dgm:t>
    </dgm:pt>
    <dgm:pt modelId="{0B8FF1B3-AD35-478C-8CDD-AA01A94A9F07}" type="pres">
      <dgm:prSet presAssocID="{0F86D26B-27D9-4B2C-867C-1E753E93583D}" presName="compositeShape" presStyleCnt="0">
        <dgm:presLayoutVars>
          <dgm:chMax val="7"/>
          <dgm:dir/>
          <dgm:resizeHandles val="exact"/>
        </dgm:presLayoutVars>
      </dgm:prSet>
      <dgm:spPr/>
    </dgm:pt>
    <dgm:pt modelId="{47F5224F-E467-4E8E-84CB-4B26676B6CF5}" type="pres">
      <dgm:prSet presAssocID="{0F86D26B-27D9-4B2C-867C-1E753E93583D}" presName="wedge1" presStyleLbl="node1" presStyleIdx="0" presStyleCnt="6"/>
      <dgm:spPr/>
    </dgm:pt>
    <dgm:pt modelId="{1B5466DE-6716-41CF-B0A2-E3612F21D8C4}" type="pres">
      <dgm:prSet presAssocID="{0F86D26B-27D9-4B2C-867C-1E753E93583D}" presName="wedge1Tx" presStyleLbl="node1" presStyleIdx="0" presStyleCnt="6">
        <dgm:presLayoutVars>
          <dgm:chMax val="0"/>
          <dgm:chPref val="0"/>
          <dgm:bulletEnabled val="1"/>
        </dgm:presLayoutVars>
      </dgm:prSet>
      <dgm:spPr/>
    </dgm:pt>
    <dgm:pt modelId="{F4E1F280-72E2-46D9-9FDE-77B54D23EA5C}" type="pres">
      <dgm:prSet presAssocID="{0F86D26B-27D9-4B2C-867C-1E753E93583D}" presName="wedge2" presStyleLbl="node1" presStyleIdx="1" presStyleCnt="6" custLinFactNeighborX="588"/>
      <dgm:spPr/>
    </dgm:pt>
    <dgm:pt modelId="{D782543A-4E35-4DB2-BA49-52229F15B566}" type="pres">
      <dgm:prSet presAssocID="{0F86D26B-27D9-4B2C-867C-1E753E93583D}" presName="wedge2Tx" presStyleLbl="node1" presStyleIdx="1" presStyleCnt="6">
        <dgm:presLayoutVars>
          <dgm:chMax val="0"/>
          <dgm:chPref val="0"/>
          <dgm:bulletEnabled val="1"/>
        </dgm:presLayoutVars>
      </dgm:prSet>
      <dgm:spPr/>
    </dgm:pt>
    <dgm:pt modelId="{9585382F-9D71-4550-861A-7CC0BE490CF5}" type="pres">
      <dgm:prSet presAssocID="{0F86D26B-27D9-4B2C-867C-1E753E93583D}" presName="wedge3" presStyleLbl="node1" presStyleIdx="2" presStyleCnt="6" custAng="0"/>
      <dgm:spPr/>
    </dgm:pt>
    <dgm:pt modelId="{1B98DBA5-3B28-48EE-92CE-F0AF6C117A2F}" type="pres">
      <dgm:prSet presAssocID="{0F86D26B-27D9-4B2C-867C-1E753E93583D}" presName="wedge3Tx" presStyleLbl="node1" presStyleIdx="2" presStyleCnt="6">
        <dgm:presLayoutVars>
          <dgm:chMax val="0"/>
          <dgm:chPref val="0"/>
          <dgm:bulletEnabled val="1"/>
        </dgm:presLayoutVars>
      </dgm:prSet>
      <dgm:spPr/>
    </dgm:pt>
    <dgm:pt modelId="{EEDA9502-4D9A-49DC-A99C-595FBB7E72E0}" type="pres">
      <dgm:prSet presAssocID="{0F86D26B-27D9-4B2C-867C-1E753E93583D}" presName="wedge4" presStyleLbl="node1" presStyleIdx="3" presStyleCnt="6"/>
      <dgm:spPr/>
    </dgm:pt>
    <dgm:pt modelId="{9A944212-BBF8-4B2F-94D3-C2975A7FD1FD}" type="pres">
      <dgm:prSet presAssocID="{0F86D26B-27D9-4B2C-867C-1E753E93583D}" presName="wedge4Tx" presStyleLbl="node1" presStyleIdx="3" presStyleCnt="6">
        <dgm:presLayoutVars>
          <dgm:chMax val="0"/>
          <dgm:chPref val="0"/>
          <dgm:bulletEnabled val="1"/>
        </dgm:presLayoutVars>
      </dgm:prSet>
      <dgm:spPr/>
    </dgm:pt>
    <dgm:pt modelId="{88A3050B-2E90-46C9-91B1-4F804E44939D}" type="pres">
      <dgm:prSet presAssocID="{0F86D26B-27D9-4B2C-867C-1E753E93583D}" presName="wedge5" presStyleLbl="node1" presStyleIdx="4" presStyleCnt="6"/>
      <dgm:spPr/>
    </dgm:pt>
    <dgm:pt modelId="{7CA209A6-1A15-44E2-9A5A-CEEED926D20F}" type="pres">
      <dgm:prSet presAssocID="{0F86D26B-27D9-4B2C-867C-1E753E93583D}" presName="wedge5Tx" presStyleLbl="node1" presStyleIdx="4" presStyleCnt="6">
        <dgm:presLayoutVars>
          <dgm:chMax val="0"/>
          <dgm:chPref val="0"/>
          <dgm:bulletEnabled val="1"/>
        </dgm:presLayoutVars>
      </dgm:prSet>
      <dgm:spPr/>
    </dgm:pt>
    <dgm:pt modelId="{5911A65A-097E-4AEC-8039-2CFB3F70B060}" type="pres">
      <dgm:prSet presAssocID="{0F86D26B-27D9-4B2C-867C-1E753E93583D}" presName="wedge6" presStyleLbl="node1" presStyleIdx="5" presStyleCnt="6"/>
      <dgm:spPr/>
    </dgm:pt>
    <dgm:pt modelId="{AE1EC105-320A-4D77-87CC-97AB1D7A6CED}" type="pres">
      <dgm:prSet presAssocID="{0F86D26B-27D9-4B2C-867C-1E753E93583D}" presName="wedge6Tx" presStyleLbl="node1" presStyleIdx="5" presStyleCnt="6">
        <dgm:presLayoutVars>
          <dgm:chMax val="0"/>
          <dgm:chPref val="0"/>
          <dgm:bulletEnabled val="1"/>
        </dgm:presLayoutVars>
      </dgm:prSet>
      <dgm:spPr/>
    </dgm:pt>
  </dgm:ptLst>
  <dgm:cxnLst>
    <dgm:cxn modelId="{A1311F24-FFC8-4170-BA2D-244BE099444C}" srcId="{0F86D26B-27D9-4B2C-867C-1E753E93583D}" destId="{E232F352-CD49-40AC-BAC2-D50AFA74F17B}" srcOrd="3" destOrd="0" parTransId="{4CBD02F2-BB27-4D1F-984F-04431B99DDA2}" sibTransId="{B944286D-05D4-4544-B6D8-713BBD44AF6D}"/>
    <dgm:cxn modelId="{D3C3D724-3609-4E76-B3C1-0B9830514B65}" type="presOf" srcId="{4B526689-B0DE-4DCD-B25D-F051F803A485}" destId="{7CA209A6-1A15-44E2-9A5A-CEEED926D20F}" srcOrd="1" destOrd="0" presId="urn:microsoft.com/office/officeart/2005/8/layout/chart3"/>
    <dgm:cxn modelId="{CB645E33-54E9-4482-8EBD-BE9E58781C16}" srcId="{0F86D26B-27D9-4B2C-867C-1E753E93583D}" destId="{58B5AAC8-71A0-4087-9753-2A31B68142BD}" srcOrd="1" destOrd="0" parTransId="{1213AAF2-43E5-466E-A460-A5E19FCFF019}" sibTransId="{3F3BAD83-85EA-4086-AFAA-4334BEAE0B46}"/>
    <dgm:cxn modelId="{745C5333-A406-4E0D-96E9-D1E55A5F1568}" type="presOf" srcId="{0F86D26B-27D9-4B2C-867C-1E753E93583D}" destId="{0B8FF1B3-AD35-478C-8CDD-AA01A94A9F07}" srcOrd="0" destOrd="0" presId="urn:microsoft.com/office/officeart/2005/8/layout/chart3"/>
    <dgm:cxn modelId="{574B9082-57A8-4D35-99C3-2EE2673A4345}" type="presOf" srcId="{FB06A9D7-B6DA-4EAB-A3D4-D276750D700F}" destId="{47F5224F-E467-4E8E-84CB-4B26676B6CF5}" srcOrd="0" destOrd="0" presId="urn:microsoft.com/office/officeart/2005/8/layout/chart3"/>
    <dgm:cxn modelId="{EB92C685-4E84-45F5-B5AD-FF7CA4AE37D4}" type="presOf" srcId="{58B5AAC8-71A0-4087-9753-2A31B68142BD}" destId="{D782543A-4E35-4DB2-BA49-52229F15B566}" srcOrd="1" destOrd="0" presId="urn:microsoft.com/office/officeart/2005/8/layout/chart3"/>
    <dgm:cxn modelId="{5DC9008E-F878-49D3-BE7F-494B8E4191A8}" srcId="{0F86D26B-27D9-4B2C-867C-1E753E93583D}" destId="{70A883FE-0E83-4842-AEC3-707212C2C851}" srcOrd="5" destOrd="0" parTransId="{E2F119FD-E5DD-4AAB-BB5C-6CFD376C2360}" sibTransId="{FF7F7A2D-FCFE-4CAE-B09D-F7D14ACDA57F}"/>
    <dgm:cxn modelId="{DEB46A9B-32FC-4204-A1D1-BD67FCBBAA75}" type="presOf" srcId="{FB06A9D7-B6DA-4EAB-A3D4-D276750D700F}" destId="{1B5466DE-6716-41CF-B0A2-E3612F21D8C4}" srcOrd="1" destOrd="0" presId="urn:microsoft.com/office/officeart/2005/8/layout/chart3"/>
    <dgm:cxn modelId="{1ED99EA4-BC99-4127-BD05-0160EF3835FE}" type="presOf" srcId="{70A883FE-0E83-4842-AEC3-707212C2C851}" destId="{AE1EC105-320A-4D77-87CC-97AB1D7A6CED}" srcOrd="1" destOrd="0" presId="urn:microsoft.com/office/officeart/2005/8/layout/chart3"/>
    <dgm:cxn modelId="{5333BCAF-13A6-4599-8750-E80424B05262}" srcId="{0F86D26B-27D9-4B2C-867C-1E753E93583D}" destId="{4B526689-B0DE-4DCD-B25D-F051F803A485}" srcOrd="4" destOrd="0" parTransId="{48E47924-BFCB-4BDA-B25E-76CA965A12A2}" sibTransId="{557625CD-3C50-45A3-8E00-08B858CEF8AA}"/>
    <dgm:cxn modelId="{E42630B0-7936-47C6-842B-0BF57B4C5FA5}" type="presOf" srcId="{58B5AAC8-71A0-4087-9753-2A31B68142BD}" destId="{F4E1F280-72E2-46D9-9FDE-77B54D23EA5C}" srcOrd="0" destOrd="0" presId="urn:microsoft.com/office/officeart/2005/8/layout/chart3"/>
    <dgm:cxn modelId="{5121EBBB-449F-453D-B361-BF10F761A4AA}" type="presOf" srcId="{4B526689-B0DE-4DCD-B25D-F051F803A485}" destId="{88A3050B-2E90-46C9-91B1-4F804E44939D}" srcOrd="0" destOrd="0" presId="urn:microsoft.com/office/officeart/2005/8/layout/chart3"/>
    <dgm:cxn modelId="{C8AAB1BE-FE00-44F1-9F18-783448456D20}" srcId="{0F86D26B-27D9-4B2C-867C-1E753E93583D}" destId="{FB06A9D7-B6DA-4EAB-A3D4-D276750D700F}" srcOrd="0" destOrd="0" parTransId="{91BE6872-51BA-46EF-91A3-932B04F014CA}" sibTransId="{363B32DC-7CFA-4DAC-85BC-D40D92572E48}"/>
    <dgm:cxn modelId="{CD0834C7-0AB4-40B5-9063-4B02AF499626}" srcId="{0F86D26B-27D9-4B2C-867C-1E753E93583D}" destId="{77D42B2E-018D-4BF1-983F-E1E502410EAC}" srcOrd="2" destOrd="0" parTransId="{AC8C9DDE-AD6A-422B-9E16-7A8CBA76B9F4}" sibTransId="{0B1C26B7-092B-40C1-B5BC-519D75B06063}"/>
    <dgm:cxn modelId="{9619B4D4-ED2F-414C-B804-CD71E8C44806}" type="presOf" srcId="{77D42B2E-018D-4BF1-983F-E1E502410EAC}" destId="{1B98DBA5-3B28-48EE-92CE-F0AF6C117A2F}" srcOrd="1" destOrd="0" presId="urn:microsoft.com/office/officeart/2005/8/layout/chart3"/>
    <dgm:cxn modelId="{C98D85E5-38B8-464A-B11B-F6CBF447C6AD}" type="presOf" srcId="{E232F352-CD49-40AC-BAC2-D50AFA74F17B}" destId="{9A944212-BBF8-4B2F-94D3-C2975A7FD1FD}" srcOrd="1" destOrd="0" presId="urn:microsoft.com/office/officeart/2005/8/layout/chart3"/>
    <dgm:cxn modelId="{F84D99F3-B7D9-4CBB-8E6A-902DEEFDB47A}" type="presOf" srcId="{77D42B2E-018D-4BF1-983F-E1E502410EAC}" destId="{9585382F-9D71-4550-861A-7CC0BE490CF5}" srcOrd="0" destOrd="0" presId="urn:microsoft.com/office/officeart/2005/8/layout/chart3"/>
    <dgm:cxn modelId="{088893F4-3473-4479-BA6C-727A86D20B35}" type="presOf" srcId="{70A883FE-0E83-4842-AEC3-707212C2C851}" destId="{5911A65A-097E-4AEC-8039-2CFB3F70B060}" srcOrd="0" destOrd="0" presId="urn:microsoft.com/office/officeart/2005/8/layout/chart3"/>
    <dgm:cxn modelId="{249349F8-01A7-42A6-9C10-8630DE18BC26}" type="presOf" srcId="{E232F352-CD49-40AC-BAC2-D50AFA74F17B}" destId="{EEDA9502-4D9A-49DC-A99C-595FBB7E72E0}" srcOrd="0" destOrd="0" presId="urn:microsoft.com/office/officeart/2005/8/layout/chart3"/>
    <dgm:cxn modelId="{A506667C-2300-4D78-8F41-11CF67A65513}" type="presParOf" srcId="{0B8FF1B3-AD35-478C-8CDD-AA01A94A9F07}" destId="{47F5224F-E467-4E8E-84CB-4B26676B6CF5}" srcOrd="0" destOrd="0" presId="urn:microsoft.com/office/officeart/2005/8/layout/chart3"/>
    <dgm:cxn modelId="{9A003551-AFA2-40DA-B1BB-370FA930B883}" type="presParOf" srcId="{0B8FF1B3-AD35-478C-8CDD-AA01A94A9F07}" destId="{1B5466DE-6716-41CF-B0A2-E3612F21D8C4}" srcOrd="1" destOrd="0" presId="urn:microsoft.com/office/officeart/2005/8/layout/chart3"/>
    <dgm:cxn modelId="{367951E8-834C-4915-9C01-B96B8D57665E}" type="presParOf" srcId="{0B8FF1B3-AD35-478C-8CDD-AA01A94A9F07}" destId="{F4E1F280-72E2-46D9-9FDE-77B54D23EA5C}" srcOrd="2" destOrd="0" presId="urn:microsoft.com/office/officeart/2005/8/layout/chart3"/>
    <dgm:cxn modelId="{1526D318-E032-46F3-9AEF-C392A4581533}" type="presParOf" srcId="{0B8FF1B3-AD35-478C-8CDD-AA01A94A9F07}" destId="{D782543A-4E35-4DB2-BA49-52229F15B566}" srcOrd="3" destOrd="0" presId="urn:microsoft.com/office/officeart/2005/8/layout/chart3"/>
    <dgm:cxn modelId="{6959D961-AC69-415C-8A2B-459A6FBC4636}" type="presParOf" srcId="{0B8FF1B3-AD35-478C-8CDD-AA01A94A9F07}" destId="{9585382F-9D71-4550-861A-7CC0BE490CF5}" srcOrd="4" destOrd="0" presId="urn:microsoft.com/office/officeart/2005/8/layout/chart3"/>
    <dgm:cxn modelId="{091E9582-CA45-4F35-A298-4CA0397C63EA}" type="presParOf" srcId="{0B8FF1B3-AD35-478C-8CDD-AA01A94A9F07}" destId="{1B98DBA5-3B28-48EE-92CE-F0AF6C117A2F}" srcOrd="5" destOrd="0" presId="urn:microsoft.com/office/officeart/2005/8/layout/chart3"/>
    <dgm:cxn modelId="{FC71BBCA-B97B-4FF4-8F68-2748E576117C}" type="presParOf" srcId="{0B8FF1B3-AD35-478C-8CDD-AA01A94A9F07}" destId="{EEDA9502-4D9A-49DC-A99C-595FBB7E72E0}" srcOrd="6" destOrd="0" presId="urn:microsoft.com/office/officeart/2005/8/layout/chart3"/>
    <dgm:cxn modelId="{C146E4CB-09DB-4F8C-A1BC-451057CA991C}" type="presParOf" srcId="{0B8FF1B3-AD35-478C-8CDD-AA01A94A9F07}" destId="{9A944212-BBF8-4B2F-94D3-C2975A7FD1FD}" srcOrd="7" destOrd="0" presId="urn:microsoft.com/office/officeart/2005/8/layout/chart3"/>
    <dgm:cxn modelId="{F3FE0B1B-497F-4393-9871-400985447299}" type="presParOf" srcId="{0B8FF1B3-AD35-478C-8CDD-AA01A94A9F07}" destId="{88A3050B-2E90-46C9-91B1-4F804E44939D}" srcOrd="8" destOrd="0" presId="urn:microsoft.com/office/officeart/2005/8/layout/chart3"/>
    <dgm:cxn modelId="{403B8B20-5CF6-4F24-9820-ED2B2CF6DF59}" type="presParOf" srcId="{0B8FF1B3-AD35-478C-8CDD-AA01A94A9F07}" destId="{7CA209A6-1A15-44E2-9A5A-CEEED926D20F}" srcOrd="9" destOrd="0" presId="urn:microsoft.com/office/officeart/2005/8/layout/chart3"/>
    <dgm:cxn modelId="{3F19EADC-AA4B-41E7-B52E-DA1BC8A92527}" type="presParOf" srcId="{0B8FF1B3-AD35-478C-8CDD-AA01A94A9F07}" destId="{5911A65A-097E-4AEC-8039-2CFB3F70B060}" srcOrd="10" destOrd="0" presId="urn:microsoft.com/office/officeart/2005/8/layout/chart3"/>
    <dgm:cxn modelId="{03B2E398-A2B7-4D4E-942D-2D73D5A05A29}" type="presParOf" srcId="{0B8FF1B3-AD35-478C-8CDD-AA01A94A9F07}" destId="{AE1EC105-320A-4D77-87CC-97AB1D7A6CED}" srcOrd="11" destOrd="0" presId="urn:microsoft.com/office/officeart/2005/8/layout/char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5224F-E467-4E8E-84CB-4B26676B6CF5}">
      <dsp:nvSpPr>
        <dsp:cNvPr id="0" name=""/>
        <dsp:cNvSpPr/>
      </dsp:nvSpPr>
      <dsp:spPr>
        <a:xfrm>
          <a:off x="665111" y="232095"/>
          <a:ext cx="3341217" cy="3341217"/>
        </a:xfrm>
        <a:prstGeom prst="pie">
          <a:avLst>
            <a:gd name="adj1" fmla="val 16200000"/>
            <a:gd name="adj2" fmla="val 19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Data Ingestion Module</a:t>
          </a:r>
          <a:br>
            <a:rPr lang="en-US" sz="1000" kern="1200"/>
          </a:br>
          <a:endParaRPr lang="en-US" sz="1000" kern="1200"/>
        </a:p>
      </dsp:txBody>
      <dsp:txXfrm>
        <a:off x="2371519" y="590082"/>
        <a:ext cx="974521" cy="715975"/>
      </dsp:txXfrm>
    </dsp:sp>
    <dsp:sp modelId="{F4E1F280-72E2-46D9-9FDE-77B54D23EA5C}">
      <dsp:nvSpPr>
        <dsp:cNvPr id="0" name=""/>
        <dsp:cNvSpPr/>
      </dsp:nvSpPr>
      <dsp:spPr>
        <a:xfrm>
          <a:off x="585317" y="404327"/>
          <a:ext cx="3341217" cy="3341217"/>
        </a:xfrm>
        <a:prstGeom prst="pie">
          <a:avLst>
            <a:gd name="adj1" fmla="val 198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Data Cleaning &amp; Transformation Module</a:t>
          </a:r>
          <a:br>
            <a:rPr lang="en-US" sz="1000" kern="1200"/>
          </a:br>
          <a:endParaRPr lang="en-US" sz="1000" kern="1200"/>
        </a:p>
      </dsp:txBody>
      <dsp:txXfrm>
        <a:off x="2872460" y="1736836"/>
        <a:ext cx="1010320" cy="676198"/>
      </dsp:txXfrm>
    </dsp:sp>
    <dsp:sp modelId="{9585382F-9D71-4550-861A-7CC0BE490CF5}">
      <dsp:nvSpPr>
        <dsp:cNvPr id="0" name=""/>
        <dsp:cNvSpPr/>
      </dsp:nvSpPr>
      <dsp:spPr>
        <a:xfrm>
          <a:off x="565670" y="404327"/>
          <a:ext cx="3341217" cy="3341217"/>
        </a:xfrm>
        <a:prstGeom prst="pie">
          <a:avLst>
            <a:gd name="adj1" fmla="val 180000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KPI Computation Module</a:t>
          </a:r>
          <a:br>
            <a:rPr lang="en-US" sz="1000" kern="1200"/>
          </a:br>
          <a:endParaRPr lang="en-US" sz="1000" kern="1200"/>
        </a:p>
      </dsp:txBody>
      <dsp:txXfrm>
        <a:off x="2272078" y="2671581"/>
        <a:ext cx="974521" cy="715975"/>
      </dsp:txXfrm>
    </dsp:sp>
    <dsp:sp modelId="{EEDA9502-4D9A-49DC-A99C-595FBB7E72E0}">
      <dsp:nvSpPr>
        <dsp:cNvPr id="0" name=""/>
        <dsp:cNvSpPr/>
      </dsp:nvSpPr>
      <dsp:spPr>
        <a:xfrm>
          <a:off x="565670" y="404327"/>
          <a:ext cx="3341217" cy="3341217"/>
        </a:xfrm>
        <a:prstGeom prst="pie">
          <a:avLst>
            <a:gd name="adj1" fmla="val 54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REST API Module (</a:t>
          </a:r>
          <a:r>
            <a:rPr lang="en-US" sz="1000" b="1" kern="1200" err="1"/>
            <a:t>FastAPI</a:t>
          </a:r>
          <a:r>
            <a:rPr lang="en-US" sz="1000" b="1" kern="1200"/>
            <a:t>)</a:t>
          </a:r>
          <a:br>
            <a:rPr lang="en-US" sz="1000" kern="1200"/>
          </a:br>
          <a:endParaRPr lang="en-US" sz="1000" kern="1200"/>
        </a:p>
      </dsp:txBody>
      <dsp:txXfrm>
        <a:off x="1225958" y="2671581"/>
        <a:ext cx="974521" cy="715975"/>
      </dsp:txXfrm>
    </dsp:sp>
    <dsp:sp modelId="{88A3050B-2E90-46C9-91B1-4F804E44939D}">
      <dsp:nvSpPr>
        <dsp:cNvPr id="0" name=""/>
        <dsp:cNvSpPr/>
      </dsp:nvSpPr>
      <dsp:spPr>
        <a:xfrm>
          <a:off x="565670" y="404327"/>
          <a:ext cx="3341217" cy="3341217"/>
        </a:xfrm>
        <a:prstGeom prst="pie">
          <a:avLst>
            <a:gd name="adj1" fmla="val 9000000"/>
            <a:gd name="adj2" fmla="val 126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Visualization Module</a:t>
          </a:r>
          <a:br>
            <a:rPr lang="en-US" sz="1000" kern="1200"/>
          </a:br>
          <a:endParaRPr lang="en-US" sz="1000" kern="1200"/>
        </a:p>
      </dsp:txBody>
      <dsp:txXfrm>
        <a:off x="617380" y="1736836"/>
        <a:ext cx="1010320" cy="676198"/>
      </dsp:txXfrm>
    </dsp:sp>
    <dsp:sp modelId="{5911A65A-097E-4AEC-8039-2CFB3F70B060}">
      <dsp:nvSpPr>
        <dsp:cNvPr id="0" name=""/>
        <dsp:cNvSpPr/>
      </dsp:nvSpPr>
      <dsp:spPr>
        <a:xfrm>
          <a:off x="565670" y="404327"/>
          <a:ext cx="3341217" cy="3341217"/>
        </a:xfrm>
        <a:prstGeom prst="pie">
          <a:avLst>
            <a:gd name="adj1" fmla="val 126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Anomaly Detection Module</a:t>
          </a:r>
          <a:br>
            <a:rPr lang="en-US" sz="1000" kern="1200"/>
          </a:br>
          <a:endParaRPr lang="en-US" sz="1000" kern="1200"/>
        </a:p>
      </dsp:txBody>
      <dsp:txXfrm>
        <a:off x="1225958" y="762314"/>
        <a:ext cx="974521" cy="71597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50A4153E-A210-C645-E575-4714BA47351A}"/>
            </a:ext>
          </a:extLst>
        </p:cNvPr>
        <p:cNvGrpSpPr/>
        <p:nvPr/>
      </p:nvGrpSpPr>
      <p:grpSpPr>
        <a:xfrm>
          <a:off x="0" y="0"/>
          <a:ext cx="0" cy="0"/>
          <a:chOff x="0" y="0"/>
          <a:chExt cx="0" cy="0"/>
        </a:xfrm>
      </p:grpSpPr>
      <p:sp>
        <p:nvSpPr>
          <p:cNvPr id="89" name="Google Shape;89;g251622d556_0_29:notes">
            <a:extLst>
              <a:ext uri="{FF2B5EF4-FFF2-40B4-BE49-F238E27FC236}">
                <a16:creationId xmlns:a16="http://schemas.microsoft.com/office/drawing/2014/main" id="{C4625514-0334-3F96-FECF-4583A35EDF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a:extLst>
              <a:ext uri="{FF2B5EF4-FFF2-40B4-BE49-F238E27FC236}">
                <a16:creationId xmlns:a16="http://schemas.microsoft.com/office/drawing/2014/main" id="{4A6E4672-93DF-7351-DD3C-E1D31E8C2D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71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0A2DE48B-7F10-E4B0-86B3-72579B92C277}"/>
            </a:ext>
          </a:extLst>
        </p:cNvPr>
        <p:cNvGrpSpPr/>
        <p:nvPr/>
      </p:nvGrpSpPr>
      <p:grpSpPr>
        <a:xfrm>
          <a:off x="0" y="0"/>
          <a:ext cx="0" cy="0"/>
          <a:chOff x="0" y="0"/>
          <a:chExt cx="0" cy="0"/>
        </a:xfrm>
      </p:grpSpPr>
      <p:sp>
        <p:nvSpPr>
          <p:cNvPr id="89" name="Google Shape;89;g251622d556_0_29:notes">
            <a:extLst>
              <a:ext uri="{FF2B5EF4-FFF2-40B4-BE49-F238E27FC236}">
                <a16:creationId xmlns:a16="http://schemas.microsoft.com/office/drawing/2014/main" id="{93F56B77-93D6-E923-7739-4A4EE746A6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a:extLst>
              <a:ext uri="{FF2B5EF4-FFF2-40B4-BE49-F238E27FC236}">
                <a16:creationId xmlns:a16="http://schemas.microsoft.com/office/drawing/2014/main" id="{6F577D04-A563-28B6-6C44-762AE96AC6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14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306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900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883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76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63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69B3B8A4-332D-F1E2-58AD-44F3C6A36390}"/>
            </a:ext>
          </a:extLst>
        </p:cNvPr>
        <p:cNvGrpSpPr/>
        <p:nvPr/>
      </p:nvGrpSpPr>
      <p:grpSpPr>
        <a:xfrm>
          <a:off x="0" y="0"/>
          <a:ext cx="0" cy="0"/>
          <a:chOff x="0" y="0"/>
          <a:chExt cx="0" cy="0"/>
        </a:xfrm>
      </p:grpSpPr>
      <p:sp>
        <p:nvSpPr>
          <p:cNvPr id="89" name="Google Shape;89;g251622d556_0_29:notes">
            <a:extLst>
              <a:ext uri="{FF2B5EF4-FFF2-40B4-BE49-F238E27FC236}">
                <a16:creationId xmlns:a16="http://schemas.microsoft.com/office/drawing/2014/main" id="{FA7F3856-FFFC-1432-CADF-D54B6A683B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a:extLst>
              <a:ext uri="{FF2B5EF4-FFF2-40B4-BE49-F238E27FC236}">
                <a16:creationId xmlns:a16="http://schemas.microsoft.com/office/drawing/2014/main" id="{6B6D2980-D549-9631-488C-8189B5A499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88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3D12112A-4BB9-79A9-BA50-3EBCA5F9686B}"/>
            </a:ext>
          </a:extLst>
        </p:cNvPr>
        <p:cNvGrpSpPr/>
        <p:nvPr/>
      </p:nvGrpSpPr>
      <p:grpSpPr>
        <a:xfrm>
          <a:off x="0" y="0"/>
          <a:ext cx="0" cy="0"/>
          <a:chOff x="0" y="0"/>
          <a:chExt cx="0" cy="0"/>
        </a:xfrm>
      </p:grpSpPr>
      <p:sp>
        <p:nvSpPr>
          <p:cNvPr id="89" name="Google Shape;89;g251622d556_0_29:notes">
            <a:extLst>
              <a:ext uri="{FF2B5EF4-FFF2-40B4-BE49-F238E27FC236}">
                <a16:creationId xmlns:a16="http://schemas.microsoft.com/office/drawing/2014/main" id="{592895E5-470A-CDCB-D57C-52AFBA1F8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a:extLst>
              <a:ext uri="{FF2B5EF4-FFF2-40B4-BE49-F238E27FC236}">
                <a16:creationId xmlns:a16="http://schemas.microsoft.com/office/drawing/2014/main" id="{AD362A9C-28A3-EB4E-C1B7-58BEDF6D63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077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70" name="Google Shape;70;p14"/>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4"/>
          <p:cNvGrpSpPr/>
          <p:nvPr/>
        </p:nvGrpSpPr>
        <p:grpSpPr>
          <a:xfrm>
            <a:off x="830392" y="1191256"/>
            <a:ext cx="745763" cy="45826"/>
            <a:chOff x="4580561" y="2589004"/>
            <a:chExt cx="1064464" cy="25200"/>
          </a:xfrm>
        </p:grpSpPr>
        <p:sp>
          <p:nvSpPr>
            <p:cNvPr id="72" name="Google Shape;72;p1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4"/>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75" name="Google Shape;75;p1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76" name="Google Shape;76;p1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7" name="Google Shape;77;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58"/>
        <p:cNvGrpSpPr/>
        <p:nvPr/>
      </p:nvGrpSpPr>
      <p:grpSpPr>
        <a:xfrm>
          <a:off x="0" y="0"/>
          <a:ext cx="0" cy="0"/>
          <a:chOff x="0" y="0"/>
          <a:chExt cx="0" cy="0"/>
        </a:xfrm>
      </p:grpSpPr>
      <p:pic>
        <p:nvPicPr>
          <p:cNvPr id="59" name="Google Shape;59;p13"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60" name="Google Shape;60;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3"/>
          <p:cNvGrpSpPr/>
          <p:nvPr/>
        </p:nvGrpSpPr>
        <p:grpSpPr>
          <a:xfrm>
            <a:off x="830392" y="1191256"/>
            <a:ext cx="745763" cy="45826"/>
            <a:chOff x="4580561" y="2589004"/>
            <a:chExt cx="1064464" cy="25200"/>
          </a:xfrm>
        </p:grpSpPr>
        <p:sp>
          <p:nvSpPr>
            <p:cNvPr id="62" name="Google Shape;62;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13"/>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65" name="Google Shape;65;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66" name="Google Shape;66;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18776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bosch-my.sharepoint.com/:b:/p/ofa3kor/EWfZjSCVOidJj1AoXxMXocwB1Jj471SteUdCfce3OmEsNA?e=jpaem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5" name="Google Shape;85;p15"/>
          <p:cNvSpPr txBox="1">
            <a:spLocks noGrp="1"/>
          </p:cNvSpPr>
          <p:nvPr>
            <p:ph type="ctrTitle"/>
          </p:nvPr>
        </p:nvSpPr>
        <p:spPr>
          <a:xfrm>
            <a:off x="2959463" y="2932359"/>
            <a:ext cx="3787800" cy="1446900"/>
          </a:xfrm>
          <a:prstGeom prst="rect">
            <a:avLst/>
          </a:prstGeom>
        </p:spPr>
        <p:txBody>
          <a:bodyPr spcFirstLastPara="1" wrap="square" lIns="91425" tIns="91425" rIns="91425" bIns="91425" anchor="b" anchorCtr="0">
            <a:noAutofit/>
          </a:bodyPr>
          <a:lstStyle/>
          <a:p>
            <a:r>
              <a:rPr lang="en-US"/>
              <a:t>Smart Manufacturing – Fuel Efficiency &amp; Turbine Health Analytics</a:t>
            </a:r>
            <a:br>
              <a:rPr lang="en-US"/>
            </a:br>
            <a:endParaRPr/>
          </a:p>
        </p:txBody>
      </p:sp>
      <p:sp>
        <p:nvSpPr>
          <p:cNvPr id="86" name="Google Shape;86;p15"/>
          <p:cNvSpPr txBox="1">
            <a:spLocks noGrp="1"/>
          </p:cNvSpPr>
          <p:nvPr>
            <p:ph type="subTitle" idx="1"/>
          </p:nvPr>
        </p:nvSpPr>
        <p:spPr>
          <a:xfrm>
            <a:off x="-979098" y="3002581"/>
            <a:ext cx="37878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Team:</a:t>
            </a:r>
          </a:p>
          <a:p>
            <a:pPr marL="0" lvl="0" indent="0" algn="ctr" rtl="0">
              <a:spcBef>
                <a:spcPts val="0"/>
              </a:spcBef>
              <a:spcAft>
                <a:spcPts val="0"/>
              </a:spcAft>
              <a:buNone/>
            </a:pPr>
            <a:r>
              <a:rPr lang="en" sz="2000" b="1">
                <a:highlight>
                  <a:srgbClr val="FFFFFF"/>
                </a:highlight>
              </a:rPr>
              <a:t>Naveenkumar R</a:t>
            </a:r>
          </a:p>
          <a:p>
            <a:pPr marL="0" indent="0"/>
            <a:r>
              <a:rPr lang="en" sz="2000" b="1">
                <a:highlight>
                  <a:srgbClr val="FFFFFF"/>
                </a:highlight>
              </a:rPr>
              <a:t>Vinesh SR</a:t>
            </a:r>
          </a:p>
          <a:p>
            <a:pPr marL="0" lvl="0" indent="0" algn="ctr" rtl="0">
              <a:spcBef>
                <a:spcPts val="0"/>
              </a:spcBef>
              <a:spcAft>
                <a:spcPts val="0"/>
              </a:spcAft>
              <a:buNone/>
            </a:pPr>
            <a:r>
              <a:rPr lang="en" sz="2000" b="1">
                <a:highlight>
                  <a:srgbClr val="FFFFFF"/>
                </a:highlight>
              </a:rPr>
              <a:t>Sai Rohith</a:t>
            </a:r>
          </a:p>
          <a:p>
            <a:pPr marL="0" lvl="0" indent="0" algn="ctr" rtl="0">
              <a:spcBef>
                <a:spcPts val="0"/>
              </a:spcBef>
              <a:spcAft>
                <a:spcPts val="0"/>
              </a:spcAft>
              <a:buNone/>
            </a:pPr>
            <a:r>
              <a:rPr lang="en" sz="2000" b="1">
                <a:highlight>
                  <a:srgbClr val="FFFFFF"/>
                </a:highlight>
              </a:rPr>
              <a:t>Abinaya Sri</a:t>
            </a:r>
          </a:p>
          <a:p>
            <a:pPr marL="0" lvl="0" indent="0" algn="ctr" rtl="0">
              <a:spcBef>
                <a:spcPts val="0"/>
              </a:spcBef>
              <a:spcAft>
                <a:spcPts val="0"/>
              </a:spcAft>
              <a:buNone/>
            </a:pPr>
            <a:r>
              <a:rPr lang="en" sz="2000" b="1">
                <a:highlight>
                  <a:srgbClr val="FFFFFF"/>
                </a:highlight>
              </a:rPr>
              <a:t>Sujan SK</a:t>
            </a:r>
            <a:endParaRPr sz="2000" b="1">
              <a:highlight>
                <a:srgbClr val="FFFFFF"/>
              </a:highlight>
            </a:endParaRPr>
          </a:p>
          <a:p>
            <a:pPr marL="0" lvl="0" indent="0" algn="ctr" rtl="0">
              <a:lnSpc>
                <a:spcPct val="115000"/>
              </a:lnSpc>
              <a:spcBef>
                <a:spcPts val="300"/>
              </a:spcBef>
              <a:spcAft>
                <a:spcPts val="0"/>
              </a:spcAft>
              <a:buClr>
                <a:schemeClr val="dk1"/>
              </a:buClr>
              <a:buSzPts val="1100"/>
              <a:buFont typeface="Arial"/>
              <a:buNone/>
            </a:pPr>
            <a:endParaRPr sz="2000" b="1">
              <a:highlight>
                <a:srgbClr val="FFFFFF"/>
              </a:highlight>
            </a:endParaRPr>
          </a:p>
          <a:p>
            <a:pPr marL="0" lvl="0" indent="0" algn="ctr" rtl="0">
              <a:lnSpc>
                <a:spcPct val="115000"/>
              </a:lnSpc>
              <a:spcBef>
                <a:spcPts val="300"/>
              </a:spcBef>
              <a:spcAft>
                <a:spcPts val="0"/>
              </a:spcAft>
              <a:buClr>
                <a:schemeClr val="dk1"/>
              </a:buClr>
              <a:buSzPts val="1100"/>
              <a:buFont typeface="Arial"/>
              <a:buNone/>
            </a:pPr>
            <a:endParaRPr sz="2000" b="1">
              <a:highlight>
                <a:srgbClr val="FFFFFF"/>
              </a:highlight>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865431" y="1501044"/>
            <a:ext cx="3845737" cy="1547175"/>
          </a:xfrm>
          <a:prstGeom prst="rect">
            <a:avLst/>
          </a:prstGeom>
        </p:spPr>
        <p:txBody>
          <a:bodyPr spcFirstLastPara="1" wrap="square" lIns="91425" tIns="91425" rIns="91425" bIns="91425" anchor="ctr" anchorCtr="0">
            <a:noAutofit/>
          </a:bodyPr>
          <a:lstStyle/>
          <a:p>
            <a:r>
              <a:rPr lang="en"/>
              <a:t>HIGH LEVEL DESIGN</a:t>
            </a:r>
          </a:p>
        </p:txBody>
      </p:sp>
    </p:spTree>
    <p:extLst>
      <p:ext uri="{BB962C8B-B14F-4D97-AF65-F5344CB8AC3E}">
        <p14:creationId xmlns:p14="http://schemas.microsoft.com/office/powerpoint/2010/main" val="3124611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E3FF0D-57DE-EACC-BFA9-12C7B60E1DED}"/>
              </a:ext>
            </a:extLst>
          </p:cNvPr>
          <p:cNvSpPr txBox="1"/>
          <p:nvPr/>
        </p:nvSpPr>
        <p:spPr>
          <a:xfrm>
            <a:off x="1150145" y="612575"/>
            <a:ext cx="72205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omic Sans MS"/>
              </a:rPr>
              <a:t>Provides an end-to-end view of the system, showing how data flows across ingestion, processing, monitoring, and user interaction.</a:t>
            </a:r>
            <a:endParaRPr lang="en-US"/>
          </a:p>
        </p:txBody>
      </p:sp>
      <p:sp>
        <p:nvSpPr>
          <p:cNvPr id="6" name="TextBox 5">
            <a:extLst>
              <a:ext uri="{FF2B5EF4-FFF2-40B4-BE49-F238E27FC236}">
                <a16:creationId xmlns:a16="http://schemas.microsoft.com/office/drawing/2014/main" id="{5653DAF4-576C-5CA7-1DED-88253D59BDC7}"/>
              </a:ext>
            </a:extLst>
          </p:cNvPr>
          <p:cNvSpPr txBox="1"/>
          <p:nvPr/>
        </p:nvSpPr>
        <p:spPr>
          <a:xfrm>
            <a:off x="2707481" y="107156"/>
            <a:ext cx="3721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latin typeface="Economica"/>
              </a:rPr>
              <a:t>HIGH LEVEL DESIGN</a:t>
            </a:r>
          </a:p>
        </p:txBody>
      </p:sp>
      <p:pic>
        <p:nvPicPr>
          <p:cNvPr id="8" name="Picture 7" descr="A diagram of a data processing system&#10;&#10;AI-generated content may be incorrect.">
            <a:extLst>
              <a:ext uri="{FF2B5EF4-FFF2-40B4-BE49-F238E27FC236}">
                <a16:creationId xmlns:a16="http://schemas.microsoft.com/office/drawing/2014/main" id="{6CF29735-A848-9BDF-CEA6-65117799A8FD}"/>
              </a:ext>
            </a:extLst>
          </p:cNvPr>
          <p:cNvPicPr>
            <a:picLocks noChangeAspect="1"/>
          </p:cNvPicPr>
          <p:nvPr/>
        </p:nvPicPr>
        <p:blipFill>
          <a:blip r:embed="rId2"/>
          <a:stretch>
            <a:fillRect/>
          </a:stretch>
        </p:blipFill>
        <p:spPr>
          <a:xfrm>
            <a:off x="295274" y="1200151"/>
            <a:ext cx="8274844" cy="3543300"/>
          </a:xfrm>
          <a:prstGeom prst="rect">
            <a:avLst/>
          </a:prstGeom>
        </p:spPr>
      </p:pic>
    </p:spTree>
    <p:extLst>
      <p:ext uri="{BB962C8B-B14F-4D97-AF65-F5344CB8AC3E}">
        <p14:creationId xmlns:p14="http://schemas.microsoft.com/office/powerpoint/2010/main" val="3667422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a:extLst>
            <a:ext uri="{FF2B5EF4-FFF2-40B4-BE49-F238E27FC236}">
              <a16:creationId xmlns:a16="http://schemas.microsoft.com/office/drawing/2014/main" id="{D9EF7BA5-41B4-B5D2-2AC4-00288ED29F2E}"/>
            </a:ext>
          </a:extLst>
        </p:cNvPr>
        <p:cNvGrpSpPr/>
        <p:nvPr/>
      </p:nvGrpSpPr>
      <p:grpSpPr>
        <a:xfrm>
          <a:off x="0" y="0"/>
          <a:ext cx="0" cy="0"/>
          <a:chOff x="0" y="0"/>
          <a:chExt cx="0" cy="0"/>
        </a:xfrm>
      </p:grpSpPr>
      <p:sp>
        <p:nvSpPr>
          <p:cNvPr id="92" name="Google Shape;92;p16">
            <a:extLst>
              <a:ext uri="{FF2B5EF4-FFF2-40B4-BE49-F238E27FC236}">
                <a16:creationId xmlns:a16="http://schemas.microsoft.com/office/drawing/2014/main" id="{23466259-8E2F-C5A4-800E-63D7AB1DFC4F}"/>
              </a:ext>
            </a:extLst>
          </p:cNvPr>
          <p:cNvSpPr txBox="1">
            <a:spLocks noGrp="1"/>
          </p:cNvSpPr>
          <p:nvPr>
            <p:ph type="title"/>
          </p:nvPr>
        </p:nvSpPr>
        <p:spPr>
          <a:xfrm>
            <a:off x="1786725" y="2315432"/>
            <a:ext cx="5788836" cy="254157"/>
          </a:xfrm>
          <a:prstGeom prst="rect">
            <a:avLst/>
          </a:prstGeom>
        </p:spPr>
        <p:txBody>
          <a:bodyPr spcFirstLastPara="1" wrap="square" lIns="91425" tIns="91425" rIns="91425" bIns="91425" anchor="ctr" anchorCtr="0">
            <a:noAutofit/>
          </a:bodyPr>
          <a:lstStyle/>
          <a:p>
            <a:r>
              <a:rPr lang="en" sz="3200"/>
              <a:t>EXPLORATORY DATA ANALYSIS</a:t>
            </a:r>
            <a:br>
              <a:rPr lang="en" sz="3200"/>
            </a:br>
            <a:endParaRPr lang="en" sz="3200"/>
          </a:p>
        </p:txBody>
      </p:sp>
      <p:sp>
        <p:nvSpPr>
          <p:cNvPr id="10" name="TextBox 9">
            <a:extLst>
              <a:ext uri="{FF2B5EF4-FFF2-40B4-BE49-F238E27FC236}">
                <a16:creationId xmlns:a16="http://schemas.microsoft.com/office/drawing/2014/main" id="{36A292FE-2928-A178-C693-C4271D00C1EF}"/>
              </a:ext>
            </a:extLst>
          </p:cNvPr>
          <p:cNvSpPr txBox="1"/>
          <p:nvPr/>
        </p:nvSpPr>
        <p:spPr>
          <a:xfrm>
            <a:off x="3100387" y="2443162"/>
            <a:ext cx="42237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aseline="0">
                <a:latin typeface="Economica"/>
              </a:rPr>
              <a:t>VISUALIZATON UISNG MATPLOTLIB / SEABORN</a:t>
            </a:r>
            <a:r>
              <a:rPr lang="en-US" sz="1400">
                <a:latin typeface="Economica"/>
                <a:ea typeface="Economica"/>
                <a:cs typeface="Economica"/>
              </a:rPr>
              <a:t>​</a:t>
            </a:r>
            <a:endParaRPr lang="en-US"/>
          </a:p>
        </p:txBody>
      </p:sp>
    </p:spTree>
    <p:extLst>
      <p:ext uri="{BB962C8B-B14F-4D97-AF65-F5344CB8AC3E}">
        <p14:creationId xmlns:p14="http://schemas.microsoft.com/office/powerpoint/2010/main" val="4128569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F6DDC-3C2F-CBA4-E438-9F6D14E884D8}"/>
              </a:ext>
            </a:extLst>
          </p:cNvPr>
          <p:cNvSpPr>
            <a:spLocks noGrp="1"/>
          </p:cNvSpPr>
          <p:nvPr>
            <p:ph type="title"/>
          </p:nvPr>
        </p:nvSpPr>
        <p:spPr>
          <a:xfrm>
            <a:off x="649761" y="78179"/>
            <a:ext cx="7596600" cy="428914"/>
          </a:xfrm>
        </p:spPr>
        <p:txBody>
          <a:bodyPr/>
          <a:lstStyle/>
          <a:p>
            <a:r>
              <a:rPr lang="en-US" sz="3000"/>
              <a:t>Line Plot for Data Interpretation</a:t>
            </a:r>
          </a:p>
        </p:txBody>
      </p:sp>
      <p:pic>
        <p:nvPicPr>
          <p:cNvPr id="4" name="Picture 3" descr="A blue line graph with numbers&#10;&#10;AI-generated content may be incorrect.">
            <a:extLst>
              <a:ext uri="{FF2B5EF4-FFF2-40B4-BE49-F238E27FC236}">
                <a16:creationId xmlns:a16="http://schemas.microsoft.com/office/drawing/2014/main" id="{B57E81AF-29F0-A635-65DE-30993321067C}"/>
              </a:ext>
            </a:extLst>
          </p:cNvPr>
          <p:cNvPicPr>
            <a:picLocks noChangeAspect="1"/>
          </p:cNvPicPr>
          <p:nvPr/>
        </p:nvPicPr>
        <p:blipFill>
          <a:blip r:embed="rId2"/>
          <a:stretch>
            <a:fillRect/>
          </a:stretch>
        </p:blipFill>
        <p:spPr>
          <a:xfrm>
            <a:off x="4797412" y="550843"/>
            <a:ext cx="2812929" cy="2024351"/>
          </a:xfrm>
          <a:prstGeom prst="rect">
            <a:avLst/>
          </a:prstGeom>
        </p:spPr>
      </p:pic>
      <p:pic>
        <p:nvPicPr>
          <p:cNvPr id="5" name="Picture 4">
            <a:extLst>
              <a:ext uri="{FF2B5EF4-FFF2-40B4-BE49-F238E27FC236}">
                <a16:creationId xmlns:a16="http://schemas.microsoft.com/office/drawing/2014/main" id="{A82A3872-DC37-A844-76CD-B993CB6EE7B4}"/>
              </a:ext>
            </a:extLst>
          </p:cNvPr>
          <p:cNvPicPr>
            <a:picLocks noChangeAspect="1"/>
          </p:cNvPicPr>
          <p:nvPr/>
        </p:nvPicPr>
        <p:blipFill>
          <a:blip r:embed="rId3"/>
          <a:stretch>
            <a:fillRect/>
          </a:stretch>
        </p:blipFill>
        <p:spPr>
          <a:xfrm>
            <a:off x="1010756" y="2736717"/>
            <a:ext cx="2635885" cy="1811394"/>
          </a:xfrm>
          <a:prstGeom prst="rect">
            <a:avLst/>
          </a:prstGeom>
        </p:spPr>
      </p:pic>
      <p:pic>
        <p:nvPicPr>
          <p:cNvPr id="6" name="Picture 5" descr="A graph of fuel per ton&#10;&#10;AI-generated content may be incorrect.">
            <a:extLst>
              <a:ext uri="{FF2B5EF4-FFF2-40B4-BE49-F238E27FC236}">
                <a16:creationId xmlns:a16="http://schemas.microsoft.com/office/drawing/2014/main" id="{3EF37218-411E-1B95-C6DA-7DC1BECB1534}"/>
              </a:ext>
            </a:extLst>
          </p:cNvPr>
          <p:cNvPicPr>
            <a:picLocks noChangeAspect="1"/>
          </p:cNvPicPr>
          <p:nvPr/>
        </p:nvPicPr>
        <p:blipFill>
          <a:blip r:embed="rId4"/>
          <a:stretch>
            <a:fillRect/>
          </a:stretch>
        </p:blipFill>
        <p:spPr>
          <a:xfrm>
            <a:off x="4798673" y="2569336"/>
            <a:ext cx="2810402" cy="2244688"/>
          </a:xfrm>
          <a:prstGeom prst="rect">
            <a:avLst/>
          </a:prstGeom>
        </p:spPr>
      </p:pic>
      <p:pic>
        <p:nvPicPr>
          <p:cNvPr id="7" name="Picture 6" descr="A blue line graph with numbers&#10;&#10;AI-generated content may be incorrect.">
            <a:extLst>
              <a:ext uri="{FF2B5EF4-FFF2-40B4-BE49-F238E27FC236}">
                <a16:creationId xmlns:a16="http://schemas.microsoft.com/office/drawing/2014/main" id="{10FF52E3-8E13-7F41-05DE-8AF0A7ED5FF8}"/>
              </a:ext>
            </a:extLst>
          </p:cNvPr>
          <p:cNvPicPr>
            <a:picLocks noChangeAspect="1"/>
          </p:cNvPicPr>
          <p:nvPr/>
        </p:nvPicPr>
        <p:blipFill>
          <a:blip r:embed="rId5"/>
          <a:stretch>
            <a:fillRect/>
          </a:stretch>
        </p:blipFill>
        <p:spPr>
          <a:xfrm>
            <a:off x="814100" y="553483"/>
            <a:ext cx="2943799" cy="2184324"/>
          </a:xfrm>
          <a:prstGeom prst="rect">
            <a:avLst/>
          </a:prstGeom>
        </p:spPr>
      </p:pic>
    </p:spTree>
    <p:extLst>
      <p:ext uri="{BB962C8B-B14F-4D97-AF65-F5344CB8AC3E}">
        <p14:creationId xmlns:p14="http://schemas.microsoft.com/office/powerpoint/2010/main" val="328538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A740-7EDA-A93A-C1D1-B99CAF5B69FE}"/>
              </a:ext>
            </a:extLst>
          </p:cNvPr>
          <p:cNvSpPr>
            <a:spLocks noGrp="1"/>
          </p:cNvSpPr>
          <p:nvPr>
            <p:ph type="title"/>
          </p:nvPr>
        </p:nvSpPr>
        <p:spPr>
          <a:xfrm>
            <a:off x="532706" y="-424466"/>
            <a:ext cx="7596600" cy="1530600"/>
          </a:xfrm>
        </p:spPr>
        <p:txBody>
          <a:bodyPr/>
          <a:lstStyle/>
          <a:p>
            <a:r>
              <a:rPr lang="en-US" sz="3000"/>
              <a:t>Heat Map of Correlation matrix </a:t>
            </a:r>
          </a:p>
        </p:txBody>
      </p:sp>
      <p:pic>
        <p:nvPicPr>
          <p:cNvPr id="4" name="Picture 3" descr="A red and blue chart&#10;&#10;AI-generated content may be incorrect.">
            <a:extLst>
              <a:ext uri="{FF2B5EF4-FFF2-40B4-BE49-F238E27FC236}">
                <a16:creationId xmlns:a16="http://schemas.microsoft.com/office/drawing/2014/main" id="{0675E6E2-FBE7-C7FA-3D90-380076082C19}"/>
              </a:ext>
            </a:extLst>
          </p:cNvPr>
          <p:cNvPicPr>
            <a:picLocks noChangeAspect="1"/>
          </p:cNvPicPr>
          <p:nvPr/>
        </p:nvPicPr>
        <p:blipFill>
          <a:blip r:embed="rId2"/>
          <a:stretch>
            <a:fillRect/>
          </a:stretch>
        </p:blipFill>
        <p:spPr>
          <a:xfrm>
            <a:off x="897837" y="693977"/>
            <a:ext cx="7119381" cy="4350200"/>
          </a:xfrm>
          <a:prstGeom prst="rect">
            <a:avLst/>
          </a:prstGeom>
        </p:spPr>
      </p:pic>
    </p:spTree>
    <p:extLst>
      <p:ext uri="{BB962C8B-B14F-4D97-AF65-F5344CB8AC3E}">
        <p14:creationId xmlns:p14="http://schemas.microsoft.com/office/powerpoint/2010/main" val="4180516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box plot&#10;&#10;AI-generated content may be incorrect.">
            <a:extLst>
              <a:ext uri="{FF2B5EF4-FFF2-40B4-BE49-F238E27FC236}">
                <a16:creationId xmlns:a16="http://schemas.microsoft.com/office/drawing/2014/main" id="{40DC9E78-153E-F303-3667-E4216412E060}"/>
              </a:ext>
            </a:extLst>
          </p:cNvPr>
          <p:cNvPicPr>
            <a:picLocks noChangeAspect="1"/>
          </p:cNvPicPr>
          <p:nvPr/>
        </p:nvPicPr>
        <p:blipFill>
          <a:blip r:embed="rId2"/>
          <a:stretch>
            <a:fillRect/>
          </a:stretch>
        </p:blipFill>
        <p:spPr>
          <a:xfrm>
            <a:off x="70830" y="1328909"/>
            <a:ext cx="2929291" cy="2354856"/>
          </a:xfrm>
          <a:prstGeom prst="rect">
            <a:avLst/>
          </a:prstGeom>
        </p:spPr>
      </p:pic>
      <p:pic>
        <p:nvPicPr>
          <p:cNvPr id="3" name="Picture 2">
            <a:extLst>
              <a:ext uri="{FF2B5EF4-FFF2-40B4-BE49-F238E27FC236}">
                <a16:creationId xmlns:a16="http://schemas.microsoft.com/office/drawing/2014/main" id="{4E565956-68F9-530C-466F-BB4583CF9417}"/>
              </a:ext>
            </a:extLst>
          </p:cNvPr>
          <p:cNvPicPr>
            <a:picLocks noChangeAspect="1"/>
          </p:cNvPicPr>
          <p:nvPr/>
        </p:nvPicPr>
        <p:blipFill>
          <a:blip r:embed="rId3"/>
          <a:stretch>
            <a:fillRect/>
          </a:stretch>
        </p:blipFill>
        <p:spPr>
          <a:xfrm>
            <a:off x="3004071" y="1328910"/>
            <a:ext cx="3135857" cy="2354856"/>
          </a:xfrm>
          <a:prstGeom prst="rect">
            <a:avLst/>
          </a:prstGeom>
        </p:spPr>
      </p:pic>
      <p:pic>
        <p:nvPicPr>
          <p:cNvPr id="4" name="Picture 3" descr="A graph with lines and a rectangle&#10;&#10;AI-generated content may be incorrect.">
            <a:extLst>
              <a:ext uri="{FF2B5EF4-FFF2-40B4-BE49-F238E27FC236}">
                <a16:creationId xmlns:a16="http://schemas.microsoft.com/office/drawing/2014/main" id="{96B0AEF0-09FF-DB8A-3011-32CD84387BEA}"/>
              </a:ext>
            </a:extLst>
          </p:cNvPr>
          <p:cNvPicPr>
            <a:picLocks noChangeAspect="1"/>
          </p:cNvPicPr>
          <p:nvPr/>
        </p:nvPicPr>
        <p:blipFill>
          <a:blip r:embed="rId4"/>
          <a:stretch>
            <a:fillRect/>
          </a:stretch>
        </p:blipFill>
        <p:spPr>
          <a:xfrm>
            <a:off x="6354941" y="1383994"/>
            <a:ext cx="2672418" cy="2368626"/>
          </a:xfrm>
          <a:prstGeom prst="rect">
            <a:avLst/>
          </a:prstGeom>
        </p:spPr>
      </p:pic>
      <p:sp>
        <p:nvSpPr>
          <p:cNvPr id="5" name="Title 4">
            <a:extLst>
              <a:ext uri="{FF2B5EF4-FFF2-40B4-BE49-F238E27FC236}">
                <a16:creationId xmlns:a16="http://schemas.microsoft.com/office/drawing/2014/main" id="{785BD073-88A8-3EDE-2828-E67FA93C8D28}"/>
              </a:ext>
            </a:extLst>
          </p:cNvPr>
          <p:cNvSpPr>
            <a:spLocks noGrp="1"/>
          </p:cNvSpPr>
          <p:nvPr>
            <p:ph type="title"/>
          </p:nvPr>
        </p:nvSpPr>
        <p:spPr/>
        <p:txBody>
          <a:bodyPr/>
          <a:lstStyle/>
          <a:p>
            <a:pPr algn="ctr"/>
            <a:r>
              <a:rPr lang="en-US"/>
              <a:t>Box Plot for Outliers Detection</a:t>
            </a:r>
          </a:p>
        </p:txBody>
      </p:sp>
    </p:spTree>
    <p:extLst>
      <p:ext uri="{BB962C8B-B14F-4D97-AF65-F5344CB8AC3E}">
        <p14:creationId xmlns:p14="http://schemas.microsoft.com/office/powerpoint/2010/main" val="200552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a:extLst>
            <a:ext uri="{FF2B5EF4-FFF2-40B4-BE49-F238E27FC236}">
              <a16:creationId xmlns:a16="http://schemas.microsoft.com/office/drawing/2014/main" id="{4B25D821-EF5C-3996-3F39-347598A1F86E}"/>
            </a:ext>
          </a:extLst>
        </p:cNvPr>
        <p:cNvGrpSpPr/>
        <p:nvPr/>
      </p:nvGrpSpPr>
      <p:grpSpPr>
        <a:xfrm>
          <a:off x="0" y="0"/>
          <a:ext cx="0" cy="0"/>
          <a:chOff x="0" y="0"/>
          <a:chExt cx="0" cy="0"/>
        </a:xfrm>
      </p:grpSpPr>
      <p:sp>
        <p:nvSpPr>
          <p:cNvPr id="92" name="Google Shape;92;p16">
            <a:extLst>
              <a:ext uri="{FF2B5EF4-FFF2-40B4-BE49-F238E27FC236}">
                <a16:creationId xmlns:a16="http://schemas.microsoft.com/office/drawing/2014/main" id="{B0E74A8E-3DA6-8E36-0928-AC173A875F9D}"/>
              </a:ext>
            </a:extLst>
          </p:cNvPr>
          <p:cNvSpPr txBox="1">
            <a:spLocks noGrp="1"/>
          </p:cNvSpPr>
          <p:nvPr>
            <p:ph type="title"/>
          </p:nvPr>
        </p:nvSpPr>
        <p:spPr>
          <a:xfrm>
            <a:off x="1786725" y="2315432"/>
            <a:ext cx="5788836" cy="254157"/>
          </a:xfrm>
          <a:prstGeom prst="rect">
            <a:avLst/>
          </a:prstGeom>
        </p:spPr>
        <p:txBody>
          <a:bodyPr spcFirstLastPara="1" wrap="square" lIns="91425" tIns="91425" rIns="91425" bIns="91425" anchor="ctr" anchorCtr="0">
            <a:noAutofit/>
          </a:bodyPr>
          <a:lstStyle/>
          <a:p>
            <a:r>
              <a:rPr lang="en" sz="3200"/>
              <a:t>ETL &amp; AZURE INTEGRATION</a:t>
            </a:r>
            <a:br>
              <a:rPr lang="en" sz="3200"/>
            </a:br>
            <a:br>
              <a:rPr lang="en" sz="3200"/>
            </a:br>
            <a:endParaRPr lang="en" sz="3200"/>
          </a:p>
        </p:txBody>
      </p:sp>
    </p:spTree>
    <p:extLst>
      <p:ext uri="{BB962C8B-B14F-4D97-AF65-F5344CB8AC3E}">
        <p14:creationId xmlns:p14="http://schemas.microsoft.com/office/powerpoint/2010/main" val="3354398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9D4D1-115A-DD83-0831-6D658F99AD9B}"/>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AAE04770-8A93-A3B0-E438-B941E493B730}"/>
              </a:ext>
            </a:extLst>
          </p:cNvPr>
          <p:cNvPicPr>
            <a:picLocks noChangeAspect="1"/>
          </p:cNvPicPr>
          <p:nvPr/>
        </p:nvPicPr>
        <p:blipFill>
          <a:blip r:embed="rId2"/>
          <a:srcRect t="-256" b="10909"/>
          <a:stretch>
            <a:fillRect/>
          </a:stretch>
        </p:blipFill>
        <p:spPr>
          <a:xfrm>
            <a:off x="1343026" y="1231993"/>
            <a:ext cx="6229351" cy="3194760"/>
          </a:xfrm>
          <a:prstGeom prst="rect">
            <a:avLst/>
          </a:prstGeom>
        </p:spPr>
      </p:pic>
      <p:sp>
        <p:nvSpPr>
          <p:cNvPr id="6" name="TextBox 5">
            <a:extLst>
              <a:ext uri="{FF2B5EF4-FFF2-40B4-BE49-F238E27FC236}">
                <a16:creationId xmlns:a16="http://schemas.microsoft.com/office/drawing/2014/main" id="{89A05CD3-8518-8C92-7D27-D010129A3802}"/>
              </a:ext>
            </a:extLst>
          </p:cNvPr>
          <p:cNvSpPr txBox="1"/>
          <p:nvPr/>
        </p:nvSpPr>
        <p:spPr>
          <a:xfrm>
            <a:off x="453629" y="712589"/>
            <a:ext cx="80170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mic Sans MS"/>
              </a:rPr>
              <a:t>Created ADLS containers for Raw (Bronze), Silver, and Gold layers to organize turbine data into ingestion, processed, and analytics-ready zones with proper access controls</a:t>
            </a:r>
          </a:p>
        </p:txBody>
      </p:sp>
      <p:sp>
        <p:nvSpPr>
          <p:cNvPr id="7" name="TextBox 6">
            <a:extLst>
              <a:ext uri="{FF2B5EF4-FFF2-40B4-BE49-F238E27FC236}">
                <a16:creationId xmlns:a16="http://schemas.microsoft.com/office/drawing/2014/main" id="{4225424F-B931-4CE2-C5D3-A7F503B0451F}"/>
              </a:ext>
            </a:extLst>
          </p:cNvPr>
          <p:cNvSpPr txBox="1"/>
          <p:nvPr/>
        </p:nvSpPr>
        <p:spPr>
          <a:xfrm>
            <a:off x="2719982" y="257174"/>
            <a:ext cx="37058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Economica"/>
              </a:rPr>
              <a:t>CREATING ADLS STORAGE ACCOUNT &amp; CONTAINERS </a:t>
            </a:r>
            <a:endParaRPr lang="en-US"/>
          </a:p>
        </p:txBody>
      </p:sp>
    </p:spTree>
    <p:extLst>
      <p:ext uri="{BB962C8B-B14F-4D97-AF65-F5344CB8AC3E}">
        <p14:creationId xmlns:p14="http://schemas.microsoft.com/office/powerpoint/2010/main" val="1856963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E66C6D5-74BA-13B9-481C-B612C442248B}"/>
              </a:ext>
            </a:extLst>
          </p:cNvPr>
          <p:cNvPicPr>
            <a:picLocks noChangeAspect="1"/>
          </p:cNvPicPr>
          <p:nvPr/>
        </p:nvPicPr>
        <p:blipFill>
          <a:blip r:embed="rId2"/>
          <a:stretch>
            <a:fillRect/>
          </a:stretch>
        </p:blipFill>
        <p:spPr>
          <a:xfrm>
            <a:off x="702880" y="1976983"/>
            <a:ext cx="7994432" cy="2555878"/>
          </a:xfrm>
          <a:prstGeom prst="rect">
            <a:avLst/>
          </a:prstGeom>
        </p:spPr>
      </p:pic>
      <p:sp>
        <p:nvSpPr>
          <p:cNvPr id="5" name="TextBox 4">
            <a:extLst>
              <a:ext uri="{FF2B5EF4-FFF2-40B4-BE49-F238E27FC236}">
                <a16:creationId xmlns:a16="http://schemas.microsoft.com/office/drawing/2014/main" id="{26BFBD93-4473-C9F7-74A2-B24D214CA077}"/>
              </a:ext>
            </a:extLst>
          </p:cNvPr>
          <p:cNvSpPr txBox="1"/>
          <p:nvPr/>
        </p:nvSpPr>
        <p:spPr>
          <a:xfrm>
            <a:off x="1145730" y="1024593"/>
            <a:ext cx="7101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mic Sans MS"/>
              </a:rPr>
              <a:t>Configured secure authentication in Databricks notebooks to access ADLS Silver and Gold containers using Azure Service Principal and Key Vault.</a:t>
            </a:r>
          </a:p>
        </p:txBody>
      </p:sp>
      <p:sp>
        <p:nvSpPr>
          <p:cNvPr id="7" name="TextBox 6">
            <a:extLst>
              <a:ext uri="{FF2B5EF4-FFF2-40B4-BE49-F238E27FC236}">
                <a16:creationId xmlns:a16="http://schemas.microsoft.com/office/drawing/2014/main" id="{4227A454-C3C8-840B-72E6-466EB523B7CE}"/>
              </a:ext>
            </a:extLst>
          </p:cNvPr>
          <p:cNvSpPr txBox="1"/>
          <p:nvPr/>
        </p:nvSpPr>
        <p:spPr>
          <a:xfrm>
            <a:off x="3600717" y="388469"/>
            <a:ext cx="44702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Economica"/>
              </a:rPr>
              <a:t>DATABRICKS CLUSTER</a:t>
            </a:r>
          </a:p>
        </p:txBody>
      </p:sp>
    </p:spTree>
    <p:extLst>
      <p:ext uri="{BB962C8B-B14F-4D97-AF65-F5344CB8AC3E}">
        <p14:creationId xmlns:p14="http://schemas.microsoft.com/office/powerpoint/2010/main" val="2627100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93B410D4-E125-FE4B-FD68-E59D36FA889F}"/>
              </a:ext>
            </a:extLst>
          </p:cNvPr>
          <p:cNvPicPr>
            <a:picLocks noChangeAspect="1"/>
          </p:cNvPicPr>
          <p:nvPr/>
        </p:nvPicPr>
        <p:blipFill>
          <a:blip r:embed="rId2"/>
          <a:stretch>
            <a:fillRect/>
          </a:stretch>
        </p:blipFill>
        <p:spPr>
          <a:xfrm>
            <a:off x="1421606" y="2925477"/>
            <a:ext cx="7500938" cy="1957164"/>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3B63C565-C9EA-0164-AA59-ABB5E9E7FB39}"/>
              </a:ext>
            </a:extLst>
          </p:cNvPr>
          <p:cNvPicPr>
            <a:picLocks noChangeAspect="1"/>
          </p:cNvPicPr>
          <p:nvPr/>
        </p:nvPicPr>
        <p:blipFill>
          <a:blip r:embed="rId3"/>
          <a:srcRect t="2045" r="53345" b="-1886"/>
          <a:stretch>
            <a:fillRect/>
          </a:stretch>
        </p:blipFill>
        <p:spPr>
          <a:xfrm>
            <a:off x="221456" y="542039"/>
            <a:ext cx="3739516" cy="2859288"/>
          </a:xfrm>
          <a:prstGeom prst="rect">
            <a:avLst/>
          </a:prstGeom>
        </p:spPr>
      </p:pic>
      <p:sp>
        <p:nvSpPr>
          <p:cNvPr id="7" name="TextBox 6">
            <a:extLst>
              <a:ext uri="{FF2B5EF4-FFF2-40B4-BE49-F238E27FC236}">
                <a16:creationId xmlns:a16="http://schemas.microsoft.com/office/drawing/2014/main" id="{D79CC23A-9FE7-0A94-06F8-2FB0DE51C545}"/>
              </a:ext>
            </a:extLst>
          </p:cNvPr>
          <p:cNvSpPr txBox="1"/>
          <p:nvPr/>
        </p:nvSpPr>
        <p:spPr>
          <a:xfrm>
            <a:off x="4463057" y="1385886"/>
            <a:ext cx="37058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Economica"/>
              </a:rPr>
              <a:t>DATA CLEANSING &amp; PROCESSING USING SILVER LAYER </a:t>
            </a:r>
            <a:endParaRPr lang="en-US"/>
          </a:p>
        </p:txBody>
      </p:sp>
      <p:sp>
        <p:nvSpPr>
          <p:cNvPr id="8" name="TextBox 7">
            <a:extLst>
              <a:ext uri="{FF2B5EF4-FFF2-40B4-BE49-F238E27FC236}">
                <a16:creationId xmlns:a16="http://schemas.microsoft.com/office/drawing/2014/main" id="{0C89DE0C-563B-DB22-18C3-2BFB6CEEEE8F}"/>
              </a:ext>
            </a:extLst>
          </p:cNvPr>
          <p:cNvSpPr txBox="1"/>
          <p:nvPr/>
        </p:nvSpPr>
        <p:spPr>
          <a:xfrm>
            <a:off x="2562820" y="92866"/>
            <a:ext cx="44702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Economica"/>
              </a:rPr>
              <a:t>PROCESSING &amp; TRANSFORMAITON - DATA BRICKS NOTEBOOK</a:t>
            </a:r>
          </a:p>
        </p:txBody>
      </p:sp>
    </p:spTree>
    <p:extLst>
      <p:ext uri="{BB962C8B-B14F-4D97-AF65-F5344CB8AC3E}">
        <p14:creationId xmlns:p14="http://schemas.microsoft.com/office/powerpoint/2010/main" val="211409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29450" y="1322450"/>
            <a:ext cx="28599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Outline</a:t>
            </a:r>
            <a:endParaRPr/>
          </a:p>
        </p:txBody>
      </p:sp>
      <p:sp>
        <p:nvSpPr>
          <p:cNvPr id="93" name="Google Shape;93;p16"/>
          <p:cNvSpPr txBox="1">
            <a:spLocks noGrp="1"/>
          </p:cNvSpPr>
          <p:nvPr>
            <p:ph type="subTitle" idx="4294967295"/>
          </p:nvPr>
        </p:nvSpPr>
        <p:spPr>
          <a:xfrm>
            <a:off x="4443915" y="827712"/>
            <a:ext cx="4080000" cy="3252900"/>
          </a:xfrm>
          <a:prstGeom prst="rect">
            <a:avLst/>
          </a:prstGeom>
        </p:spPr>
        <p:txBody>
          <a:bodyPr spcFirstLastPara="1" wrap="square" lIns="91425" tIns="91425" rIns="91425" bIns="91425" anchor="t" anchorCtr="0">
            <a:noAutofit/>
          </a:bodyPr>
          <a:lstStyle/>
          <a:p>
            <a:pPr marL="285750" indent="-285750"/>
            <a:r>
              <a:rPr lang="en" sz="1600">
                <a:solidFill>
                  <a:srgbClr val="FFFFFF"/>
                </a:solidFill>
              </a:rPr>
              <a:t>Problem Statement</a:t>
            </a:r>
            <a:endParaRPr sz="1600">
              <a:solidFill>
                <a:srgbClr val="FFFFFF"/>
              </a:solidFill>
            </a:endParaRPr>
          </a:p>
          <a:p>
            <a:pPr marL="285750" indent="-285750">
              <a:spcBef>
                <a:spcPts val="1600"/>
              </a:spcBef>
            </a:pPr>
            <a:r>
              <a:rPr lang="en" sz="1600">
                <a:solidFill>
                  <a:srgbClr val="FFFFFF"/>
                </a:solidFill>
              </a:rPr>
              <a:t>Objective</a:t>
            </a:r>
            <a:endParaRPr sz="1600">
              <a:solidFill>
                <a:srgbClr val="FFFFFF"/>
              </a:solidFill>
            </a:endParaRPr>
          </a:p>
          <a:p>
            <a:pPr marL="285750" indent="-285750">
              <a:spcBef>
                <a:spcPts val="1600"/>
              </a:spcBef>
            </a:pPr>
            <a:r>
              <a:rPr lang="en" sz="1600">
                <a:solidFill>
                  <a:srgbClr val="FFFFFF"/>
                </a:solidFill>
              </a:rPr>
              <a:t>Microservices</a:t>
            </a:r>
            <a:endParaRPr sz="1600">
              <a:solidFill>
                <a:srgbClr val="FFFFFF"/>
              </a:solidFill>
            </a:endParaRPr>
          </a:p>
          <a:p>
            <a:pPr marL="285750" indent="-285750">
              <a:spcBef>
                <a:spcPts val="1600"/>
              </a:spcBef>
            </a:pPr>
            <a:r>
              <a:rPr lang="en" sz="1600">
                <a:solidFill>
                  <a:srgbClr val="FFFFFF"/>
                </a:solidFill>
              </a:rPr>
              <a:t>System Design and Architecture </a:t>
            </a:r>
          </a:p>
          <a:p>
            <a:pPr marL="285750" indent="-285750">
              <a:spcBef>
                <a:spcPts val="1600"/>
              </a:spcBef>
            </a:pPr>
            <a:r>
              <a:rPr lang="en" sz="1600">
                <a:solidFill>
                  <a:srgbClr val="FFFFFF"/>
                </a:solidFill>
              </a:rPr>
              <a:t>Data Analysis</a:t>
            </a:r>
          </a:p>
          <a:p>
            <a:pPr marL="285750" indent="-285750">
              <a:spcBef>
                <a:spcPts val="1600"/>
              </a:spcBef>
            </a:pPr>
            <a:r>
              <a:rPr lang="en-US" sz="1600">
                <a:solidFill>
                  <a:srgbClr val="FFFFFF"/>
                </a:solidFill>
              </a:rPr>
              <a:t>Azure Integration</a:t>
            </a:r>
          </a:p>
          <a:p>
            <a:pPr marL="285750" indent="-285750">
              <a:lnSpc>
                <a:spcPct val="114999"/>
              </a:lnSpc>
              <a:spcBef>
                <a:spcPts val="1600"/>
              </a:spcBef>
            </a:pPr>
            <a:r>
              <a:rPr lang="en-US" sz="1600">
                <a:solidFill>
                  <a:srgbClr val="FFFFFF"/>
                </a:solidFill>
              </a:rPr>
              <a:t>API </a:t>
            </a:r>
          </a:p>
          <a:p>
            <a:pPr marL="285750" indent="-285750">
              <a:spcBef>
                <a:spcPts val="1600"/>
              </a:spcBef>
            </a:pPr>
            <a:r>
              <a:rPr lang="en-US" sz="1600">
                <a:solidFill>
                  <a:srgbClr val="FFFFFF"/>
                </a:solidFill>
              </a:rPr>
              <a:t>Testing &amp; Release Readiness</a:t>
            </a:r>
          </a:p>
          <a:p>
            <a:pPr marL="0" lvl="0" indent="0" algn="l" rtl="0">
              <a:lnSpc>
                <a:spcPct val="115000"/>
              </a:lnSpc>
              <a:spcBef>
                <a:spcPts val="1600"/>
              </a:spcBef>
              <a:spcAft>
                <a:spcPts val="0"/>
              </a:spcAft>
              <a:buNone/>
            </a:pPr>
            <a:endParaRPr lang="en-US"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code&#10;&#10;AI-generated content may be incorrect.">
            <a:extLst>
              <a:ext uri="{FF2B5EF4-FFF2-40B4-BE49-F238E27FC236}">
                <a16:creationId xmlns:a16="http://schemas.microsoft.com/office/drawing/2014/main" id="{3CAC9E64-E195-CE43-F291-913585901C50}"/>
              </a:ext>
            </a:extLst>
          </p:cNvPr>
          <p:cNvPicPr>
            <a:picLocks noChangeAspect="1"/>
          </p:cNvPicPr>
          <p:nvPr/>
        </p:nvPicPr>
        <p:blipFill>
          <a:blip r:embed="rId2"/>
          <a:srcRect r="17734" b="4306"/>
          <a:stretch>
            <a:fillRect/>
          </a:stretch>
        </p:blipFill>
        <p:spPr>
          <a:xfrm>
            <a:off x="928687" y="2069774"/>
            <a:ext cx="6972308" cy="2404273"/>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1D250436-369C-8238-2257-4883909755E2}"/>
              </a:ext>
            </a:extLst>
          </p:cNvPr>
          <p:cNvPicPr>
            <a:picLocks noChangeAspect="1"/>
          </p:cNvPicPr>
          <p:nvPr/>
        </p:nvPicPr>
        <p:blipFill>
          <a:blip r:embed="rId3"/>
          <a:srcRect l="2624" t="63" r="8425" b="-13"/>
          <a:stretch>
            <a:fillRect/>
          </a:stretch>
        </p:blipFill>
        <p:spPr>
          <a:xfrm>
            <a:off x="5493544" y="564356"/>
            <a:ext cx="3264697" cy="2705955"/>
          </a:xfrm>
          <a:prstGeom prst="rect">
            <a:avLst/>
          </a:prstGeom>
        </p:spPr>
      </p:pic>
      <p:sp>
        <p:nvSpPr>
          <p:cNvPr id="7" name="TextBox 6">
            <a:extLst>
              <a:ext uri="{FF2B5EF4-FFF2-40B4-BE49-F238E27FC236}">
                <a16:creationId xmlns:a16="http://schemas.microsoft.com/office/drawing/2014/main" id="{835F4BEE-4E44-CB4A-D6FA-A8013E1C9930}"/>
              </a:ext>
            </a:extLst>
          </p:cNvPr>
          <p:cNvSpPr txBox="1"/>
          <p:nvPr/>
        </p:nvSpPr>
        <p:spPr>
          <a:xfrm>
            <a:off x="438499" y="1088887"/>
            <a:ext cx="50517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mic Sans MS"/>
              </a:rPr>
              <a:t>Stored curated and business-ready data in the Gold layer for advanced analytics, KPI computation, and anomaly detection</a:t>
            </a:r>
          </a:p>
        </p:txBody>
      </p:sp>
      <p:sp>
        <p:nvSpPr>
          <p:cNvPr id="11" name="TextBox 10">
            <a:extLst>
              <a:ext uri="{FF2B5EF4-FFF2-40B4-BE49-F238E27FC236}">
                <a16:creationId xmlns:a16="http://schemas.microsoft.com/office/drawing/2014/main" id="{0A2BD49A-8516-97CF-9EDD-AD2553A04CA4}"/>
              </a:ext>
            </a:extLst>
          </p:cNvPr>
          <p:cNvSpPr txBox="1"/>
          <p:nvPr/>
        </p:nvSpPr>
        <p:spPr>
          <a:xfrm>
            <a:off x="2964923" y="138438"/>
            <a:ext cx="44702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Economica"/>
              </a:rPr>
              <a:t>Gold Layer: Analytics-Ready Data Storage</a:t>
            </a:r>
            <a:endParaRPr lang="en-US" b="1">
              <a:latin typeface="Economica"/>
            </a:endParaRPr>
          </a:p>
        </p:txBody>
      </p:sp>
    </p:spTree>
    <p:extLst>
      <p:ext uri="{BB962C8B-B14F-4D97-AF65-F5344CB8AC3E}">
        <p14:creationId xmlns:p14="http://schemas.microsoft.com/office/powerpoint/2010/main" val="1123563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DD1F88B-6218-BDF2-CC45-B6034D3A357C}"/>
              </a:ext>
            </a:extLst>
          </p:cNvPr>
          <p:cNvPicPr>
            <a:picLocks noChangeAspect="1"/>
          </p:cNvPicPr>
          <p:nvPr/>
        </p:nvPicPr>
        <p:blipFill>
          <a:blip r:embed="rId2"/>
          <a:stretch>
            <a:fillRect/>
          </a:stretch>
        </p:blipFill>
        <p:spPr>
          <a:xfrm>
            <a:off x="764381" y="1194474"/>
            <a:ext cx="7143751" cy="3347484"/>
          </a:xfrm>
          <a:prstGeom prst="rect">
            <a:avLst/>
          </a:prstGeom>
        </p:spPr>
      </p:pic>
      <p:sp>
        <p:nvSpPr>
          <p:cNvPr id="5" name="TextBox 4">
            <a:extLst>
              <a:ext uri="{FF2B5EF4-FFF2-40B4-BE49-F238E27FC236}">
                <a16:creationId xmlns:a16="http://schemas.microsoft.com/office/drawing/2014/main" id="{B780C3E5-415A-3869-86E7-6128ECA52BCD}"/>
              </a:ext>
            </a:extLst>
          </p:cNvPr>
          <p:cNvSpPr txBox="1"/>
          <p:nvPr/>
        </p:nvSpPr>
        <p:spPr>
          <a:xfrm>
            <a:off x="560785" y="641151"/>
            <a:ext cx="8017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omic Sans MS"/>
              </a:rPr>
              <a:t>Designed, validated, and published the ETL pipeline in Azure Data Factory to move data from </a:t>
            </a:r>
            <a:endParaRPr lang="en-US"/>
          </a:p>
          <a:p>
            <a:pPr algn="ctr"/>
            <a:r>
              <a:rPr lang="en-US" sz="1200">
                <a:latin typeface="Comic Sans MS"/>
              </a:rPr>
              <a:t>Bronze → Silver → Gold</a:t>
            </a:r>
            <a:endParaRPr lang="en-US"/>
          </a:p>
        </p:txBody>
      </p:sp>
      <p:sp>
        <p:nvSpPr>
          <p:cNvPr id="7" name="TextBox 6">
            <a:extLst>
              <a:ext uri="{FF2B5EF4-FFF2-40B4-BE49-F238E27FC236}">
                <a16:creationId xmlns:a16="http://schemas.microsoft.com/office/drawing/2014/main" id="{68B08174-6086-767E-3A20-8896D3F3DF47}"/>
              </a:ext>
            </a:extLst>
          </p:cNvPr>
          <p:cNvSpPr txBox="1"/>
          <p:nvPr/>
        </p:nvSpPr>
        <p:spPr>
          <a:xfrm>
            <a:off x="2955726" y="135729"/>
            <a:ext cx="44702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Economica"/>
              </a:rPr>
              <a:t>ADF PIPELINE CREATED AND PUBLISHED</a:t>
            </a:r>
          </a:p>
        </p:txBody>
      </p:sp>
    </p:spTree>
    <p:extLst>
      <p:ext uri="{BB962C8B-B14F-4D97-AF65-F5344CB8AC3E}">
        <p14:creationId xmlns:p14="http://schemas.microsoft.com/office/powerpoint/2010/main" val="1515779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a:extLst>
            <a:ext uri="{FF2B5EF4-FFF2-40B4-BE49-F238E27FC236}">
              <a16:creationId xmlns:a16="http://schemas.microsoft.com/office/drawing/2014/main" id="{577EA5DB-1320-B8B2-E61E-0118BF37411C}"/>
            </a:ext>
          </a:extLst>
        </p:cNvPr>
        <p:cNvGrpSpPr/>
        <p:nvPr/>
      </p:nvGrpSpPr>
      <p:grpSpPr>
        <a:xfrm>
          <a:off x="0" y="0"/>
          <a:ext cx="0" cy="0"/>
          <a:chOff x="0" y="0"/>
          <a:chExt cx="0" cy="0"/>
        </a:xfrm>
      </p:grpSpPr>
      <p:sp>
        <p:nvSpPr>
          <p:cNvPr id="92" name="Google Shape;92;p16">
            <a:extLst>
              <a:ext uri="{FF2B5EF4-FFF2-40B4-BE49-F238E27FC236}">
                <a16:creationId xmlns:a16="http://schemas.microsoft.com/office/drawing/2014/main" id="{85ABE4B6-3213-DDFE-C5CC-745EBEA3A6E3}"/>
              </a:ext>
            </a:extLst>
          </p:cNvPr>
          <p:cNvSpPr txBox="1">
            <a:spLocks noGrp="1"/>
          </p:cNvSpPr>
          <p:nvPr>
            <p:ph type="title"/>
          </p:nvPr>
        </p:nvSpPr>
        <p:spPr>
          <a:xfrm>
            <a:off x="1652027" y="1978213"/>
            <a:ext cx="5788836" cy="254157"/>
          </a:xfrm>
          <a:prstGeom prst="rect">
            <a:avLst/>
          </a:prstGeom>
        </p:spPr>
        <p:txBody>
          <a:bodyPr spcFirstLastPara="1" wrap="square" lIns="91425" tIns="91425" rIns="91425" bIns="91425" anchor="ctr" anchorCtr="0">
            <a:noAutofit/>
          </a:bodyPr>
          <a:lstStyle/>
          <a:p>
            <a:r>
              <a:rPr lang="en" sz="3200"/>
              <a:t>FAST API</a:t>
            </a:r>
            <a:br>
              <a:rPr lang="en" sz="3200"/>
            </a:br>
            <a:br>
              <a:rPr lang="en" sz="3200"/>
            </a:br>
            <a:endParaRPr lang="en" sz="1400" b="1"/>
          </a:p>
          <a:p>
            <a:pPr marL="457200" indent="-457200">
              <a:buFont typeface="Wingdings"/>
              <a:buChar char="Ø"/>
            </a:pPr>
            <a:endParaRPr lang="en" sz="3200"/>
          </a:p>
        </p:txBody>
      </p:sp>
      <p:sp>
        <p:nvSpPr>
          <p:cNvPr id="2" name="TextBox 1">
            <a:extLst>
              <a:ext uri="{FF2B5EF4-FFF2-40B4-BE49-F238E27FC236}">
                <a16:creationId xmlns:a16="http://schemas.microsoft.com/office/drawing/2014/main" id="{F060682D-A125-026E-96EF-3946678A9442}"/>
              </a:ext>
            </a:extLst>
          </p:cNvPr>
          <p:cNvSpPr txBox="1"/>
          <p:nvPr/>
        </p:nvSpPr>
        <p:spPr>
          <a:xfrm>
            <a:off x="2420979" y="2107729"/>
            <a:ext cx="440054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Wingdings"/>
              <a:buChar char="Ø"/>
            </a:pPr>
            <a:r>
              <a:rPr lang="en" sz="1600" b="1">
                <a:latin typeface="Economica"/>
              </a:rPr>
              <a:t>GET /health-summary – aggregate fuel usage              </a:t>
            </a:r>
            <a:endParaRPr lang="en" sz="1600">
              <a:latin typeface="Economica"/>
            </a:endParaRPr>
          </a:p>
          <a:p>
            <a:pPr algn="ctr"/>
            <a:r>
              <a:rPr lang="en" sz="1600" b="1">
                <a:latin typeface="Economica"/>
              </a:rPr>
              <a:t>        </a:t>
            </a:r>
            <a:endParaRPr lang="en" sz="1600">
              <a:latin typeface="Economica"/>
            </a:endParaRPr>
          </a:p>
          <a:p>
            <a:pPr marL="285750" indent="-285750" algn="ctr">
              <a:buFont typeface="Wingdings"/>
              <a:buChar char="Ø"/>
            </a:pPr>
            <a:r>
              <a:rPr lang="en" sz="1600" b="1">
                <a:latin typeface="Economica"/>
              </a:rPr>
              <a:t>GET /sensor-metrics – recent telemetry for a turbine.  </a:t>
            </a:r>
            <a:endParaRPr lang="en" sz="1600">
              <a:latin typeface="Economica"/>
            </a:endParaRPr>
          </a:p>
          <a:p>
            <a:pPr marL="285750" indent="-285750" algn="ctr">
              <a:buFont typeface="Wingdings"/>
              <a:buChar char="Ø"/>
            </a:pPr>
            <a:endParaRPr lang="en" sz="1600" b="1">
              <a:latin typeface="Economica"/>
            </a:endParaRPr>
          </a:p>
          <a:p>
            <a:pPr marL="285750" indent="-285750" algn="ctr">
              <a:buFont typeface="Wingdings"/>
              <a:buChar char="Ø"/>
            </a:pPr>
            <a:r>
              <a:rPr lang="en" sz="1600" b="1">
                <a:latin typeface="Economica"/>
              </a:rPr>
              <a:t>POST /anomaly-alerts – log new anomaly detection.   </a:t>
            </a:r>
            <a:r>
              <a:rPr lang="en" b="1">
                <a:latin typeface="Economica"/>
              </a:rPr>
              <a:t> </a:t>
            </a:r>
            <a:endParaRPr lang="en-US"/>
          </a:p>
        </p:txBody>
      </p:sp>
    </p:spTree>
    <p:extLst>
      <p:ext uri="{BB962C8B-B14F-4D97-AF65-F5344CB8AC3E}">
        <p14:creationId xmlns:p14="http://schemas.microsoft.com/office/powerpoint/2010/main" val="2825663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85E09-94CB-6F5F-176A-065EE6791008}"/>
              </a:ext>
            </a:extLst>
          </p:cNvPr>
          <p:cNvPicPr>
            <a:picLocks noChangeAspect="1"/>
          </p:cNvPicPr>
          <p:nvPr/>
        </p:nvPicPr>
        <p:blipFill>
          <a:blip r:embed="rId2"/>
          <a:stretch>
            <a:fillRect/>
          </a:stretch>
        </p:blipFill>
        <p:spPr>
          <a:xfrm>
            <a:off x="750093" y="1286195"/>
            <a:ext cx="6865145" cy="3399787"/>
          </a:xfrm>
          <a:prstGeom prst="rect">
            <a:avLst/>
          </a:prstGeom>
        </p:spPr>
      </p:pic>
      <p:sp>
        <p:nvSpPr>
          <p:cNvPr id="7" name="TextBox 6">
            <a:extLst>
              <a:ext uri="{FF2B5EF4-FFF2-40B4-BE49-F238E27FC236}">
                <a16:creationId xmlns:a16="http://schemas.microsoft.com/office/drawing/2014/main" id="{1139CCCF-B627-D8E3-0B3C-21D0EEDDB5EF}"/>
              </a:ext>
            </a:extLst>
          </p:cNvPr>
          <p:cNvSpPr txBox="1"/>
          <p:nvPr/>
        </p:nvSpPr>
        <p:spPr>
          <a:xfrm>
            <a:off x="3143845" y="66673"/>
            <a:ext cx="44702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Economica"/>
              </a:rPr>
              <a:t>GET/POST for KPIs &amp; Anomaly Alerts</a:t>
            </a:r>
            <a:endParaRPr lang="en-US">
              <a:latin typeface="Economica"/>
            </a:endParaRPr>
          </a:p>
        </p:txBody>
      </p:sp>
      <p:sp>
        <p:nvSpPr>
          <p:cNvPr id="9" name="TextBox 8">
            <a:extLst>
              <a:ext uri="{FF2B5EF4-FFF2-40B4-BE49-F238E27FC236}">
                <a16:creationId xmlns:a16="http://schemas.microsoft.com/office/drawing/2014/main" id="{1AEEA612-9DA8-1734-52DF-64235E0A4E79}"/>
              </a:ext>
            </a:extLst>
          </p:cNvPr>
          <p:cNvSpPr txBox="1"/>
          <p:nvPr/>
        </p:nvSpPr>
        <p:spPr>
          <a:xfrm>
            <a:off x="560785" y="641151"/>
            <a:ext cx="8017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omic Sans MS"/>
              </a:rPr>
              <a:t>Implemented REST APIs using </a:t>
            </a:r>
            <a:r>
              <a:rPr lang="en-US" sz="1200" err="1">
                <a:latin typeface="Comic Sans MS"/>
              </a:rPr>
              <a:t>FastAPI</a:t>
            </a:r>
            <a:r>
              <a:rPr lang="en-US" sz="1200">
                <a:latin typeface="Comic Sans MS"/>
              </a:rPr>
              <a:t> to expose KPI metrics and send anomaly alerts to dashboards and monitoring tools</a:t>
            </a:r>
            <a:endParaRPr lang="en-US">
              <a:latin typeface="Comic Sans MS"/>
            </a:endParaRPr>
          </a:p>
        </p:txBody>
      </p:sp>
    </p:spTree>
    <p:extLst>
      <p:ext uri="{BB962C8B-B14F-4D97-AF65-F5344CB8AC3E}">
        <p14:creationId xmlns:p14="http://schemas.microsoft.com/office/powerpoint/2010/main" val="3978167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81C467D-7556-34F5-244E-F46342E4944C}"/>
              </a:ext>
            </a:extLst>
          </p:cNvPr>
          <p:cNvPicPr>
            <a:picLocks noChangeAspect="1"/>
          </p:cNvPicPr>
          <p:nvPr/>
        </p:nvPicPr>
        <p:blipFill>
          <a:blip r:embed="rId2"/>
          <a:stretch>
            <a:fillRect/>
          </a:stretch>
        </p:blipFill>
        <p:spPr>
          <a:xfrm>
            <a:off x="764382" y="1572972"/>
            <a:ext cx="7186613" cy="2940533"/>
          </a:xfrm>
          <a:prstGeom prst="rect">
            <a:avLst/>
          </a:prstGeom>
        </p:spPr>
      </p:pic>
      <p:pic>
        <p:nvPicPr>
          <p:cNvPr id="4" name="Picture 3">
            <a:extLst>
              <a:ext uri="{FF2B5EF4-FFF2-40B4-BE49-F238E27FC236}">
                <a16:creationId xmlns:a16="http://schemas.microsoft.com/office/drawing/2014/main" id="{4849AA0A-147D-915F-843A-CD3A53C082E7}"/>
              </a:ext>
            </a:extLst>
          </p:cNvPr>
          <p:cNvPicPr>
            <a:picLocks noChangeAspect="1"/>
          </p:cNvPicPr>
          <p:nvPr/>
        </p:nvPicPr>
        <p:blipFill>
          <a:blip r:embed="rId3"/>
          <a:stretch>
            <a:fillRect/>
          </a:stretch>
        </p:blipFill>
        <p:spPr>
          <a:xfrm>
            <a:off x="2986088" y="1154101"/>
            <a:ext cx="5464970" cy="2420962"/>
          </a:xfrm>
          <a:prstGeom prst="rect">
            <a:avLst/>
          </a:prstGeom>
        </p:spPr>
      </p:pic>
      <p:sp>
        <p:nvSpPr>
          <p:cNvPr id="6" name="TextBox 5">
            <a:extLst>
              <a:ext uri="{FF2B5EF4-FFF2-40B4-BE49-F238E27FC236}">
                <a16:creationId xmlns:a16="http://schemas.microsoft.com/office/drawing/2014/main" id="{7A335E37-281A-13C3-03FF-019FAEEE2098}"/>
              </a:ext>
            </a:extLst>
          </p:cNvPr>
          <p:cNvSpPr txBox="1"/>
          <p:nvPr/>
        </p:nvSpPr>
        <p:spPr>
          <a:xfrm>
            <a:off x="944761" y="1262658"/>
            <a:ext cx="21609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Comic Sans MS"/>
              </a:rPr>
              <a:t>Anamoly</a:t>
            </a:r>
            <a:r>
              <a:rPr lang="en-US">
                <a:latin typeface="Comic Sans MS"/>
              </a:rPr>
              <a:t> post request</a:t>
            </a:r>
          </a:p>
        </p:txBody>
      </p:sp>
      <p:sp>
        <p:nvSpPr>
          <p:cNvPr id="7" name="TextBox 6">
            <a:extLst>
              <a:ext uri="{FF2B5EF4-FFF2-40B4-BE49-F238E27FC236}">
                <a16:creationId xmlns:a16="http://schemas.microsoft.com/office/drawing/2014/main" id="{698BB1D6-1DA3-33E0-6165-A8A09C094A4F}"/>
              </a:ext>
            </a:extLst>
          </p:cNvPr>
          <p:cNvSpPr txBox="1"/>
          <p:nvPr/>
        </p:nvSpPr>
        <p:spPr>
          <a:xfrm>
            <a:off x="4945260" y="848320"/>
            <a:ext cx="21609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mic Sans MS"/>
              </a:rPr>
              <a:t>Request output</a:t>
            </a:r>
          </a:p>
        </p:txBody>
      </p:sp>
      <p:sp>
        <p:nvSpPr>
          <p:cNvPr id="9" name="TextBox 8">
            <a:extLst>
              <a:ext uri="{FF2B5EF4-FFF2-40B4-BE49-F238E27FC236}">
                <a16:creationId xmlns:a16="http://schemas.microsoft.com/office/drawing/2014/main" id="{8932D0FA-9F88-510E-798B-2860D8CEB2CA}"/>
              </a:ext>
            </a:extLst>
          </p:cNvPr>
          <p:cNvSpPr txBox="1"/>
          <p:nvPr/>
        </p:nvSpPr>
        <p:spPr>
          <a:xfrm>
            <a:off x="3351014" y="202404"/>
            <a:ext cx="44702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Economica"/>
              </a:rPr>
              <a:t>POST API: Submit Anomaly Data</a:t>
            </a:r>
            <a:endParaRPr lang="en-US">
              <a:latin typeface="Economica"/>
            </a:endParaRPr>
          </a:p>
        </p:txBody>
      </p:sp>
    </p:spTree>
    <p:extLst>
      <p:ext uri="{BB962C8B-B14F-4D97-AF65-F5344CB8AC3E}">
        <p14:creationId xmlns:p14="http://schemas.microsoft.com/office/powerpoint/2010/main" val="3667267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AEBEF7A-D285-33A2-3DEF-96D360D6B7FE}"/>
              </a:ext>
            </a:extLst>
          </p:cNvPr>
          <p:cNvPicPr>
            <a:picLocks noChangeAspect="1"/>
          </p:cNvPicPr>
          <p:nvPr/>
        </p:nvPicPr>
        <p:blipFill>
          <a:blip r:embed="rId2"/>
          <a:srcRect l="4679" t="1627" r="51284" b="-1447"/>
          <a:stretch>
            <a:fillRect/>
          </a:stretch>
        </p:blipFill>
        <p:spPr>
          <a:xfrm>
            <a:off x="807244" y="726871"/>
            <a:ext cx="3425863" cy="3939801"/>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AA3E11CD-0F86-3FB1-F1AE-86E16D8EAEAC}"/>
              </a:ext>
            </a:extLst>
          </p:cNvPr>
          <p:cNvPicPr>
            <a:picLocks noChangeAspect="1"/>
          </p:cNvPicPr>
          <p:nvPr/>
        </p:nvPicPr>
        <p:blipFill>
          <a:blip r:embed="rId3"/>
          <a:srcRect r="50031" b="-209"/>
          <a:stretch>
            <a:fillRect/>
          </a:stretch>
        </p:blipFill>
        <p:spPr>
          <a:xfrm>
            <a:off x="4872037" y="730406"/>
            <a:ext cx="3640461" cy="3754134"/>
          </a:xfrm>
          <a:prstGeom prst="rect">
            <a:avLst/>
          </a:prstGeom>
        </p:spPr>
      </p:pic>
      <p:sp>
        <p:nvSpPr>
          <p:cNvPr id="6" name="TextBox 5">
            <a:extLst>
              <a:ext uri="{FF2B5EF4-FFF2-40B4-BE49-F238E27FC236}">
                <a16:creationId xmlns:a16="http://schemas.microsoft.com/office/drawing/2014/main" id="{7B1230A8-B07D-B043-BF4C-5F88326A88EC}"/>
              </a:ext>
            </a:extLst>
          </p:cNvPr>
          <p:cNvSpPr txBox="1"/>
          <p:nvPr/>
        </p:nvSpPr>
        <p:spPr>
          <a:xfrm>
            <a:off x="3272433" y="138111"/>
            <a:ext cx="44702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Economica"/>
              </a:rPr>
              <a:t>GET API: Retrieve Sensor Metrics and KPI</a:t>
            </a:r>
            <a:endParaRPr lang="en-US">
              <a:latin typeface="Economica"/>
            </a:endParaRPr>
          </a:p>
        </p:txBody>
      </p:sp>
    </p:spTree>
    <p:extLst>
      <p:ext uri="{BB962C8B-B14F-4D97-AF65-F5344CB8AC3E}">
        <p14:creationId xmlns:p14="http://schemas.microsoft.com/office/powerpoint/2010/main" val="3891412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a:extLst>
            <a:ext uri="{FF2B5EF4-FFF2-40B4-BE49-F238E27FC236}">
              <a16:creationId xmlns:a16="http://schemas.microsoft.com/office/drawing/2014/main" id="{D3F6B05D-54AB-316E-8C54-B4B01FC276D6}"/>
            </a:ext>
          </a:extLst>
        </p:cNvPr>
        <p:cNvGrpSpPr/>
        <p:nvPr/>
      </p:nvGrpSpPr>
      <p:grpSpPr>
        <a:xfrm>
          <a:off x="0" y="0"/>
          <a:ext cx="0" cy="0"/>
          <a:chOff x="0" y="0"/>
          <a:chExt cx="0" cy="0"/>
        </a:xfrm>
      </p:grpSpPr>
      <p:sp>
        <p:nvSpPr>
          <p:cNvPr id="92" name="Google Shape;92;p16">
            <a:extLst>
              <a:ext uri="{FF2B5EF4-FFF2-40B4-BE49-F238E27FC236}">
                <a16:creationId xmlns:a16="http://schemas.microsoft.com/office/drawing/2014/main" id="{7024F770-1546-A7CC-48AE-44BC5FBA7301}"/>
              </a:ext>
            </a:extLst>
          </p:cNvPr>
          <p:cNvSpPr txBox="1">
            <a:spLocks noGrp="1"/>
          </p:cNvSpPr>
          <p:nvPr>
            <p:ph type="title"/>
          </p:nvPr>
        </p:nvSpPr>
        <p:spPr>
          <a:xfrm>
            <a:off x="1443825" y="2836926"/>
            <a:ext cx="5788836" cy="254157"/>
          </a:xfrm>
          <a:prstGeom prst="rect">
            <a:avLst/>
          </a:prstGeom>
        </p:spPr>
        <p:txBody>
          <a:bodyPr spcFirstLastPara="1" wrap="square" lIns="91425" tIns="91425" rIns="91425" bIns="91425" anchor="ctr" anchorCtr="0">
            <a:noAutofit/>
          </a:bodyPr>
          <a:lstStyle/>
          <a:p>
            <a:r>
              <a:rPr lang="en" sz="3200"/>
              <a:t>TESTING &amp; READINESS</a:t>
            </a:r>
            <a:br>
              <a:rPr lang="en" sz="3200"/>
            </a:br>
            <a:br>
              <a:rPr lang="en" sz="3200"/>
            </a:br>
            <a:br>
              <a:rPr lang="en" sz="3200"/>
            </a:br>
            <a:endParaRPr lang="en" sz="3200"/>
          </a:p>
        </p:txBody>
      </p:sp>
    </p:spTree>
    <p:extLst>
      <p:ext uri="{BB962C8B-B14F-4D97-AF65-F5344CB8AC3E}">
        <p14:creationId xmlns:p14="http://schemas.microsoft.com/office/powerpoint/2010/main" val="1033575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019CBC8C-E546-01CD-7606-8D56743821C0}"/>
              </a:ext>
            </a:extLst>
          </p:cNvPr>
          <p:cNvPicPr>
            <a:picLocks noChangeAspect="1"/>
          </p:cNvPicPr>
          <p:nvPr/>
        </p:nvPicPr>
        <p:blipFill>
          <a:blip r:embed="rId2"/>
          <a:stretch>
            <a:fillRect/>
          </a:stretch>
        </p:blipFill>
        <p:spPr>
          <a:xfrm>
            <a:off x="700088" y="1282850"/>
            <a:ext cx="7886700" cy="3227882"/>
          </a:xfrm>
          <a:prstGeom prst="rect">
            <a:avLst/>
          </a:prstGeom>
        </p:spPr>
      </p:pic>
      <p:sp>
        <p:nvSpPr>
          <p:cNvPr id="6" name="TextBox 5">
            <a:extLst>
              <a:ext uri="{FF2B5EF4-FFF2-40B4-BE49-F238E27FC236}">
                <a16:creationId xmlns:a16="http://schemas.microsoft.com/office/drawing/2014/main" id="{E15115D6-DE41-80D0-ED1F-5971877CB754}"/>
              </a:ext>
            </a:extLst>
          </p:cNvPr>
          <p:cNvSpPr txBox="1"/>
          <p:nvPr/>
        </p:nvSpPr>
        <p:spPr>
          <a:xfrm>
            <a:off x="3551038" y="273842"/>
            <a:ext cx="44702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Economica"/>
              </a:rPr>
              <a:t>API Endpoint test</a:t>
            </a:r>
          </a:p>
        </p:txBody>
      </p:sp>
    </p:spTree>
    <p:extLst>
      <p:ext uri="{BB962C8B-B14F-4D97-AF65-F5344CB8AC3E}">
        <p14:creationId xmlns:p14="http://schemas.microsoft.com/office/powerpoint/2010/main" val="356114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2AB1-8AC4-E719-0C55-7FCD616CE7FB}"/>
              </a:ext>
            </a:extLst>
          </p:cNvPr>
          <p:cNvSpPr>
            <a:spLocks noGrp="1"/>
          </p:cNvSpPr>
          <p:nvPr>
            <p:ph type="title"/>
          </p:nvPr>
        </p:nvSpPr>
        <p:spPr/>
        <p:txBody>
          <a:bodyPr/>
          <a:lstStyle/>
          <a:p>
            <a:r>
              <a:rPr lang="en-US" sz="1800">
                <a:hlinkClick r:id="rId2"/>
              </a:rPr>
              <a:t>TURBINE HEALTH PLATFORM testing.pdf</a:t>
            </a:r>
            <a:br>
              <a:rPr lang="en-US" sz="1800">
                <a:hlinkClick r:id="rId2"/>
              </a:rPr>
            </a:br>
            <a:br>
              <a:rPr lang="en-US" sz="1800">
                <a:hlinkClick r:id="rId2"/>
              </a:rPr>
            </a:br>
            <a:r>
              <a:rPr lang="en-US" sz="1800">
                <a:hlinkClick r:id="rId2"/>
              </a:rPr>
              <a:t>Test_Case_Summary_report_team2.xlsx</a:t>
            </a:r>
          </a:p>
        </p:txBody>
      </p:sp>
    </p:spTree>
    <p:extLst>
      <p:ext uri="{BB962C8B-B14F-4D97-AF65-F5344CB8AC3E}">
        <p14:creationId xmlns:p14="http://schemas.microsoft.com/office/powerpoint/2010/main" val="2333540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025885" y="-18108"/>
            <a:ext cx="509223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1"/>
                </a:solidFill>
              </a:rPr>
              <a:t>Technologies and Tools Used</a:t>
            </a:r>
            <a:endParaRPr>
              <a:solidFill>
                <a:schemeClr val="bg1"/>
              </a:solidFill>
            </a:endParaRPr>
          </a:p>
        </p:txBody>
      </p:sp>
      <p:sp>
        <p:nvSpPr>
          <p:cNvPr id="93" name="Google Shape;93;p16"/>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15" name="Picture 14">
            <a:extLst>
              <a:ext uri="{FF2B5EF4-FFF2-40B4-BE49-F238E27FC236}">
                <a16:creationId xmlns:a16="http://schemas.microsoft.com/office/drawing/2014/main" id="{1D558D30-3D92-42FF-A258-F4796786F844}"/>
              </a:ext>
            </a:extLst>
          </p:cNvPr>
          <p:cNvPicPr>
            <a:picLocks noChangeAspect="1"/>
          </p:cNvPicPr>
          <p:nvPr/>
        </p:nvPicPr>
        <p:blipFill>
          <a:blip r:embed="rId3"/>
          <a:stretch>
            <a:fillRect/>
          </a:stretch>
        </p:blipFill>
        <p:spPr>
          <a:xfrm>
            <a:off x="904981" y="2894952"/>
            <a:ext cx="2133134" cy="1167497"/>
          </a:xfrm>
          <a:prstGeom prst="rect">
            <a:avLst/>
          </a:prstGeom>
        </p:spPr>
      </p:pic>
      <p:pic>
        <p:nvPicPr>
          <p:cNvPr id="5" name="Picture 4">
            <a:extLst>
              <a:ext uri="{FF2B5EF4-FFF2-40B4-BE49-F238E27FC236}">
                <a16:creationId xmlns:a16="http://schemas.microsoft.com/office/drawing/2014/main" id="{93EA3618-3C89-333E-38CB-56595C676F54}"/>
              </a:ext>
            </a:extLst>
          </p:cNvPr>
          <p:cNvPicPr>
            <a:picLocks noChangeAspect="1"/>
          </p:cNvPicPr>
          <p:nvPr/>
        </p:nvPicPr>
        <p:blipFill>
          <a:blip r:embed="rId4"/>
          <a:stretch>
            <a:fillRect/>
          </a:stretch>
        </p:blipFill>
        <p:spPr>
          <a:xfrm>
            <a:off x="904981" y="1376352"/>
            <a:ext cx="2133134" cy="1026956"/>
          </a:xfrm>
          <a:prstGeom prst="rect">
            <a:avLst/>
          </a:prstGeom>
        </p:spPr>
      </p:pic>
      <p:pic>
        <p:nvPicPr>
          <p:cNvPr id="8" name="Picture 7">
            <a:extLst>
              <a:ext uri="{FF2B5EF4-FFF2-40B4-BE49-F238E27FC236}">
                <a16:creationId xmlns:a16="http://schemas.microsoft.com/office/drawing/2014/main" id="{D6621FDA-5C7B-AC4A-871D-7AD7C5DC585D}"/>
              </a:ext>
            </a:extLst>
          </p:cNvPr>
          <p:cNvPicPr>
            <a:picLocks noChangeAspect="1"/>
          </p:cNvPicPr>
          <p:nvPr/>
        </p:nvPicPr>
        <p:blipFill>
          <a:blip r:embed="rId5"/>
          <a:stretch>
            <a:fillRect/>
          </a:stretch>
        </p:blipFill>
        <p:spPr>
          <a:xfrm>
            <a:off x="3228036" y="1376353"/>
            <a:ext cx="2467550" cy="1026956"/>
          </a:xfrm>
          <a:prstGeom prst="rect">
            <a:avLst/>
          </a:prstGeom>
        </p:spPr>
      </p:pic>
      <p:pic>
        <p:nvPicPr>
          <p:cNvPr id="14" name="Picture 13">
            <a:extLst>
              <a:ext uri="{FF2B5EF4-FFF2-40B4-BE49-F238E27FC236}">
                <a16:creationId xmlns:a16="http://schemas.microsoft.com/office/drawing/2014/main" id="{A68AFFF9-25C9-9FB6-8DED-0A03D8699ADD}"/>
              </a:ext>
            </a:extLst>
          </p:cNvPr>
          <p:cNvPicPr>
            <a:picLocks noChangeAspect="1"/>
          </p:cNvPicPr>
          <p:nvPr/>
        </p:nvPicPr>
        <p:blipFill>
          <a:blip r:embed="rId6"/>
          <a:stretch>
            <a:fillRect/>
          </a:stretch>
        </p:blipFill>
        <p:spPr>
          <a:xfrm>
            <a:off x="5905354" y="1376351"/>
            <a:ext cx="2494974" cy="1026956"/>
          </a:xfrm>
          <a:prstGeom prst="rect">
            <a:avLst/>
          </a:prstGeom>
        </p:spPr>
      </p:pic>
      <p:pic>
        <p:nvPicPr>
          <p:cNvPr id="17" name="Picture 16">
            <a:extLst>
              <a:ext uri="{FF2B5EF4-FFF2-40B4-BE49-F238E27FC236}">
                <a16:creationId xmlns:a16="http://schemas.microsoft.com/office/drawing/2014/main" id="{F4C07C91-B20B-D514-A624-1381D57A3A21}"/>
              </a:ext>
            </a:extLst>
          </p:cNvPr>
          <p:cNvPicPr>
            <a:picLocks noChangeAspect="1"/>
          </p:cNvPicPr>
          <p:nvPr/>
        </p:nvPicPr>
        <p:blipFill>
          <a:blip r:embed="rId7"/>
          <a:stretch>
            <a:fillRect/>
          </a:stretch>
        </p:blipFill>
        <p:spPr>
          <a:xfrm>
            <a:off x="3228037" y="2894951"/>
            <a:ext cx="2467550" cy="1167497"/>
          </a:xfrm>
          <a:prstGeom prst="rect">
            <a:avLst/>
          </a:prstGeom>
        </p:spPr>
      </p:pic>
      <p:pic>
        <p:nvPicPr>
          <p:cNvPr id="19" name="Picture 18">
            <a:extLst>
              <a:ext uri="{FF2B5EF4-FFF2-40B4-BE49-F238E27FC236}">
                <a16:creationId xmlns:a16="http://schemas.microsoft.com/office/drawing/2014/main" id="{382B7282-37E0-64B5-ADD1-C8C7FC457313}"/>
              </a:ext>
            </a:extLst>
          </p:cNvPr>
          <p:cNvPicPr>
            <a:picLocks noChangeAspect="1"/>
          </p:cNvPicPr>
          <p:nvPr/>
        </p:nvPicPr>
        <p:blipFill>
          <a:blip r:embed="rId8"/>
          <a:stretch>
            <a:fillRect/>
          </a:stretch>
        </p:blipFill>
        <p:spPr>
          <a:xfrm>
            <a:off x="5932779" y="2894948"/>
            <a:ext cx="2467550" cy="1167499"/>
          </a:xfrm>
          <a:prstGeom prst="rect">
            <a:avLst/>
          </a:prstGeom>
        </p:spPr>
      </p:pic>
    </p:spTree>
    <p:extLst>
      <p:ext uri="{BB962C8B-B14F-4D97-AF65-F5344CB8AC3E}">
        <p14:creationId xmlns:p14="http://schemas.microsoft.com/office/powerpoint/2010/main" val="2849002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t>Problem Statement</a:t>
            </a:r>
            <a:endParaRPr sz="3000"/>
          </a:p>
        </p:txBody>
      </p:sp>
      <p:sp>
        <p:nvSpPr>
          <p:cNvPr id="99" name="Google Shape;99;p17"/>
          <p:cNvSpPr txBox="1">
            <a:spLocks noGrp="1"/>
          </p:cNvSpPr>
          <p:nvPr>
            <p:ph type="body" idx="2"/>
          </p:nvPr>
        </p:nvSpPr>
        <p:spPr>
          <a:xfrm>
            <a:off x="4431460" y="461811"/>
            <a:ext cx="4544609" cy="3025500"/>
          </a:xfrm>
          <a:prstGeom prst="rect">
            <a:avLst/>
          </a:prstGeom>
        </p:spPr>
        <p:txBody>
          <a:bodyPr spcFirstLastPara="1" wrap="square" lIns="91425" tIns="91425" rIns="91425" bIns="91425" anchor="t" anchorCtr="0">
            <a:noAutofit/>
          </a:bodyPr>
          <a:lstStyle/>
          <a:p>
            <a:pPr>
              <a:buFont typeface="Wingdings"/>
              <a:buChar char="Ø"/>
            </a:pPr>
            <a:r>
              <a:rPr lang="en-US" sz="1500"/>
              <a:t>Modern manufacturing and shipping industries generate huge volumes of turbine telemetry data (torque, pressure, fuel flow, decay coefficients).</a:t>
            </a:r>
            <a:endParaRPr lang="en-US"/>
          </a:p>
          <a:p>
            <a:pPr marL="114300" indent="0">
              <a:lnSpc>
                <a:spcPct val="114999"/>
              </a:lnSpc>
              <a:buNone/>
            </a:pPr>
            <a:endParaRPr lang="en-US" sz="1500"/>
          </a:p>
          <a:p>
            <a:pPr>
              <a:lnSpc>
                <a:spcPct val="114999"/>
              </a:lnSpc>
              <a:buFont typeface="Wingdings"/>
              <a:buChar char="Ø"/>
            </a:pPr>
            <a:r>
              <a:rPr lang="en-US" sz="1500"/>
              <a:t>This data is often siloed, making it hard to:</a:t>
            </a:r>
            <a:endParaRPr lang="en-US"/>
          </a:p>
          <a:p>
            <a:pPr marL="114300" indent="0">
              <a:lnSpc>
                <a:spcPct val="114999"/>
              </a:lnSpc>
              <a:buNone/>
            </a:pPr>
            <a:r>
              <a:rPr lang="en-US" sz="1500" b="1"/>
              <a:t>             *  </a:t>
            </a:r>
            <a:r>
              <a:rPr lang="en-US" sz="1400" b="1"/>
              <a:t>Monitor turbine health in real time</a:t>
            </a:r>
            <a:endParaRPr lang="en-US" sz="1400"/>
          </a:p>
          <a:p>
            <a:pPr marL="114300" indent="0">
              <a:buNone/>
            </a:pPr>
            <a:r>
              <a:rPr lang="en-US" sz="1400" b="1"/>
              <a:t>              *  Detect anomalies early</a:t>
            </a:r>
          </a:p>
          <a:p>
            <a:pPr marL="114300" indent="0">
              <a:buNone/>
            </a:pPr>
            <a:r>
              <a:rPr lang="en-US" sz="1400" b="1"/>
              <a:t>              *  Optimize fuel efficiency</a:t>
            </a:r>
          </a:p>
          <a:p>
            <a:pPr marL="114300" indent="0">
              <a:lnSpc>
                <a:spcPct val="114999"/>
              </a:lnSpc>
              <a:buNone/>
            </a:pPr>
            <a:endParaRPr lang="en-US" sz="1500" b="1"/>
          </a:p>
          <a:p>
            <a:pPr>
              <a:buFont typeface="Wingdings"/>
              <a:buChar char="Ø"/>
            </a:pPr>
            <a:r>
              <a:rPr lang="en-US" sz="1500"/>
              <a:t>This results in downtime, inefficiency, and higher costs. A cloud-native analytics platform is needed to centralize data, process it, and provide actionable KPIs and alerts.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0" y="0"/>
            <a:ext cx="9144000" cy="1147225"/>
          </a:xfrm>
          <a:prstGeom prst="rect">
            <a:avLst/>
          </a:prstGeom>
          <a:solidFill>
            <a:schemeClr val="accent3">
              <a:lumMod val="75000"/>
            </a:schemeClr>
          </a:solidFill>
        </p:spPr>
        <p:txBody>
          <a:bodyPr spcFirstLastPara="1" wrap="square" lIns="91425" tIns="91425" rIns="91425" bIns="91425" anchor="b" anchorCtr="0">
            <a:noAutofit/>
          </a:bodyPr>
          <a:lstStyle/>
          <a:p>
            <a:pPr marL="0" lvl="0" indent="0" algn="l" rtl="0">
              <a:spcBef>
                <a:spcPts val="0"/>
              </a:spcBef>
              <a:spcAft>
                <a:spcPts val="0"/>
              </a:spcAft>
              <a:buNone/>
            </a:pPr>
            <a:r>
              <a:rPr lang="en"/>
              <a:t>   Conclusion</a:t>
            </a:r>
            <a:endParaRPr/>
          </a:p>
        </p:txBody>
      </p:sp>
      <p:sp>
        <p:nvSpPr>
          <p:cNvPr id="164" name="Google Shape;164;p28"/>
          <p:cNvSpPr txBox="1">
            <a:spLocks noGrp="1"/>
          </p:cNvSpPr>
          <p:nvPr>
            <p:ph type="body" idx="1"/>
          </p:nvPr>
        </p:nvSpPr>
        <p:spPr>
          <a:xfrm>
            <a:off x="0" y="1147224"/>
            <a:ext cx="9144000" cy="4156295"/>
          </a:xfrm>
          <a:prstGeom prst="rect">
            <a:avLst/>
          </a:prstGeom>
          <a:solidFill>
            <a:schemeClr val="accent3">
              <a:lumMod val="75000"/>
            </a:schemeClr>
          </a:solidFill>
        </p:spPr>
        <p:txBody>
          <a:bodyPr spcFirstLastPara="1" wrap="square" lIns="91425" tIns="91425" rIns="91425" bIns="91425" anchor="t" anchorCtr="0">
            <a:noAutofit/>
          </a:bodyPr>
          <a:lstStyle/>
          <a:p>
            <a:pPr marL="0" lvl="0" indent="0" algn="l" rtl="0">
              <a:spcBef>
                <a:spcPts val="0"/>
              </a:spcBef>
              <a:spcAft>
                <a:spcPts val="1000"/>
              </a:spcAft>
              <a:buNone/>
            </a:pPr>
            <a:r>
              <a:rPr lang="en">
                <a:solidFill>
                  <a:srgbClr val="000000"/>
                </a:solidFill>
              </a:rPr>
              <a:t>       </a:t>
            </a:r>
          </a:p>
          <a:p>
            <a:r>
              <a:rPr lang="en-US"/>
              <a:t>Centralized turbine telemetry data in Azure Data Lake.</a:t>
            </a:r>
          </a:p>
          <a:p>
            <a:r>
              <a:rPr lang="en-US"/>
              <a:t>Built modular ETL pipelines for data ingestion, cleaning, and transformation.</a:t>
            </a:r>
          </a:p>
          <a:p>
            <a:r>
              <a:rPr lang="en-US"/>
              <a:t>Computed KPIs like fuel efficiency and decay coefficients.</a:t>
            </a:r>
          </a:p>
          <a:p>
            <a:r>
              <a:rPr lang="en-US"/>
              <a:t>Developed </a:t>
            </a:r>
            <a:r>
              <a:rPr lang="en-US" err="1"/>
              <a:t>FastAPI</a:t>
            </a:r>
            <a:r>
              <a:rPr lang="en-US"/>
              <a:t> endpoints for real-time health summaries &amp; alerts.</a:t>
            </a:r>
          </a:p>
          <a:p>
            <a:r>
              <a:rPr lang="en-US"/>
              <a:t>Performed EDA &amp; visualization using Matplotlib and Seaborn.</a:t>
            </a:r>
          </a:p>
          <a:p>
            <a:r>
              <a:rPr lang="en-US"/>
              <a:t>Enabled anomaly detection for proactive maintenance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3198330" y="1413890"/>
            <a:ext cx="28599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extLst>
      <p:ext uri="{BB962C8B-B14F-4D97-AF65-F5344CB8AC3E}">
        <p14:creationId xmlns:p14="http://schemas.microsoft.com/office/powerpoint/2010/main" val="4183409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a:blip r:embed="rId3">
            <a:alphaModFix/>
          </a:blip>
          <a:stretch>
            <a:fillRect/>
          </a:stretch>
        </p:blipFill>
        <p:spPr>
          <a:xfrm>
            <a:off x="2882175" y="1336675"/>
            <a:ext cx="2470150" cy="2470150"/>
          </a:xfrm>
          <a:prstGeom prst="rect">
            <a:avLst/>
          </a:prstGeom>
          <a:solidFill>
            <a:schemeClr val="accent3"/>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9"/>
        <p:cNvGrpSpPr/>
        <p:nvPr/>
      </p:nvGrpSpPr>
      <p:grpSpPr>
        <a:xfrm>
          <a:off x="0" y="0"/>
          <a:ext cx="0" cy="0"/>
          <a:chOff x="0" y="0"/>
          <a:chExt cx="0" cy="0"/>
        </a:xfrm>
      </p:grpSpPr>
      <p:sp>
        <p:nvSpPr>
          <p:cNvPr id="110" name="Google Shape;110;p19"/>
          <p:cNvSpPr txBox="1">
            <a:spLocks noGrp="1"/>
          </p:cNvSpPr>
          <p:nvPr>
            <p:ph type="body" idx="1"/>
          </p:nvPr>
        </p:nvSpPr>
        <p:spPr>
          <a:xfrm>
            <a:off x="311700" y="1552885"/>
            <a:ext cx="8520600" cy="3354000"/>
          </a:xfrm>
          <a:prstGeom prst="rect">
            <a:avLst/>
          </a:prstGeom>
        </p:spPr>
        <p:txBody>
          <a:bodyPr spcFirstLastPara="1" wrap="square" lIns="91425" tIns="91425" rIns="91425" bIns="91425" anchor="t" anchorCtr="0">
            <a:noAutofit/>
          </a:bodyPr>
          <a:lstStyle/>
          <a:p>
            <a:pPr marL="114300" indent="0">
              <a:lnSpc>
                <a:spcPct val="114999"/>
              </a:lnSpc>
              <a:buNone/>
            </a:pPr>
            <a:r>
              <a:rPr lang="en-US" sz="1600"/>
              <a:t> Build a cloud-native turbine health analytics platform that can:</a:t>
            </a:r>
            <a:endParaRPr lang="en-US"/>
          </a:p>
          <a:p>
            <a:pPr>
              <a:lnSpc>
                <a:spcPct val="114999"/>
              </a:lnSpc>
            </a:pPr>
            <a:r>
              <a:rPr lang="en-US" sz="1600"/>
              <a:t>Ingest &amp; clean turbine telemetry data from CSV logs</a:t>
            </a:r>
          </a:p>
          <a:p>
            <a:pPr>
              <a:lnSpc>
                <a:spcPct val="114999"/>
              </a:lnSpc>
            </a:pPr>
            <a:r>
              <a:rPr lang="en-US" sz="1600"/>
              <a:t>Transform &amp; compute KPIs (fuel efficiency, torque differential, decay coefficients)</a:t>
            </a:r>
          </a:p>
          <a:p>
            <a:pPr>
              <a:lnSpc>
                <a:spcPct val="114999"/>
              </a:lnSpc>
            </a:pPr>
            <a:r>
              <a:rPr lang="en-US" sz="1600"/>
              <a:t>Visualize trends and insights using Matplotlib &amp; Seaborn</a:t>
            </a:r>
          </a:p>
          <a:p>
            <a:pPr>
              <a:lnSpc>
                <a:spcPct val="114999"/>
              </a:lnSpc>
            </a:pPr>
            <a:r>
              <a:rPr lang="en-US" sz="1600"/>
              <a:t>Build modular ETL pipelines that clean, transform, and store telemetry data</a:t>
            </a:r>
          </a:p>
          <a:p>
            <a:pPr>
              <a:lnSpc>
                <a:spcPct val="114999"/>
              </a:lnSpc>
            </a:pPr>
            <a:r>
              <a:rPr lang="en-US" sz="1600"/>
              <a:t>Detect anomalies and generate alerts</a:t>
            </a:r>
          </a:p>
          <a:p>
            <a:pPr>
              <a:lnSpc>
                <a:spcPct val="114999"/>
              </a:lnSpc>
            </a:pPr>
            <a:r>
              <a:rPr lang="en-US" sz="1600"/>
              <a:t>Expose REST APIs for real-time health summaries</a:t>
            </a:r>
          </a:p>
          <a:p>
            <a:pPr>
              <a:lnSpc>
                <a:spcPct val="114999"/>
              </a:lnSpc>
            </a:pPr>
            <a:endParaRPr lang="en-US" sz="1600"/>
          </a:p>
        </p:txBody>
      </p:sp>
      <p:sp>
        <p:nvSpPr>
          <p:cNvPr id="111" name="Google Shape;111;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Objective </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Microservices</a:t>
            </a:r>
            <a:endParaRPr sz="3000"/>
          </a:p>
          <a:p>
            <a:pPr marL="0" lvl="0" indent="0" algn="l" rtl="0">
              <a:spcBef>
                <a:spcPts val="0"/>
              </a:spcBef>
              <a:spcAft>
                <a:spcPts val="0"/>
              </a:spcAft>
              <a:buNone/>
            </a:pPr>
            <a:endParaRPr sz="3000"/>
          </a:p>
        </p:txBody>
      </p:sp>
      <p:graphicFrame>
        <p:nvGraphicFramePr>
          <p:cNvPr id="5" name="Diagram 4">
            <a:extLst>
              <a:ext uri="{FF2B5EF4-FFF2-40B4-BE49-F238E27FC236}">
                <a16:creationId xmlns:a16="http://schemas.microsoft.com/office/drawing/2014/main" id="{65C2A5B7-2200-4E48-8747-275E545EB230}"/>
              </a:ext>
            </a:extLst>
          </p:cNvPr>
          <p:cNvGraphicFramePr/>
          <p:nvPr>
            <p:extLst>
              <p:ext uri="{D42A27DB-BD31-4B8C-83A1-F6EECF244321}">
                <p14:modId xmlns:p14="http://schemas.microsoft.com/office/powerpoint/2010/main" val="3133552001"/>
              </p:ext>
            </p:extLst>
          </p:nvPr>
        </p:nvGraphicFramePr>
        <p:xfrm>
          <a:off x="4496519" y="499038"/>
          <a:ext cx="4572000" cy="39776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93787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1935625" y="1152981"/>
            <a:ext cx="4788858" cy="982818"/>
          </a:xfrm>
          <a:prstGeom prst="rect">
            <a:avLst/>
          </a:prstGeom>
        </p:spPr>
        <p:txBody>
          <a:bodyPr spcFirstLastPara="1" wrap="square" lIns="91425" tIns="91425" rIns="91425" bIns="91425" anchor="ctr" anchorCtr="0">
            <a:noAutofit/>
          </a:bodyPr>
          <a:lstStyle/>
          <a:p>
            <a:r>
              <a:rPr lang="en" sz="2400"/>
              <a:t>SYSTEM MODELS &amp; ARCHITECTURE DIAGRAMS</a:t>
            </a:r>
          </a:p>
        </p:txBody>
      </p:sp>
      <p:sp>
        <p:nvSpPr>
          <p:cNvPr id="2" name="TextBox 1">
            <a:extLst>
              <a:ext uri="{FF2B5EF4-FFF2-40B4-BE49-F238E27FC236}">
                <a16:creationId xmlns:a16="http://schemas.microsoft.com/office/drawing/2014/main" id="{A892D26B-7CFD-FF1D-7604-329D5DD61AF2}"/>
              </a:ext>
            </a:extLst>
          </p:cNvPr>
          <p:cNvSpPr txBox="1"/>
          <p:nvPr/>
        </p:nvSpPr>
        <p:spPr>
          <a:xfrm>
            <a:off x="2720649" y="2209399"/>
            <a:ext cx="339328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t>UML USE CASE DIAGRAM</a:t>
            </a:r>
          </a:p>
          <a:p>
            <a:pPr marL="285750" indent="-285750">
              <a:buFont typeface="Wingdings"/>
              <a:buChar char="Ø"/>
            </a:pPr>
            <a:endParaRPr lang="en-US"/>
          </a:p>
          <a:p>
            <a:pPr marL="285750" indent="-285750">
              <a:buFont typeface="Wingdings"/>
              <a:buChar char="Ø"/>
            </a:pPr>
            <a:r>
              <a:rPr lang="en-US"/>
              <a:t>UML COMPONENT DIGARAM</a:t>
            </a:r>
          </a:p>
          <a:p>
            <a:pPr marL="285750" indent="-285750">
              <a:buFont typeface="Wingdings"/>
              <a:buChar char="Ø"/>
            </a:pPr>
            <a:endParaRPr lang="en-US"/>
          </a:p>
          <a:p>
            <a:pPr marL="285750" indent="-285750">
              <a:buFont typeface="Wingdings"/>
              <a:buChar char="Ø"/>
            </a:pPr>
            <a:r>
              <a:rPr lang="en-US"/>
              <a:t>UML DEPLOYMENT DIAGRAM</a:t>
            </a:r>
          </a:p>
          <a:p>
            <a:endParaRPr lang="en-US"/>
          </a:p>
        </p:txBody>
      </p:sp>
    </p:spTree>
    <p:extLst>
      <p:ext uri="{BB962C8B-B14F-4D97-AF65-F5344CB8AC3E}">
        <p14:creationId xmlns:p14="http://schemas.microsoft.com/office/powerpoint/2010/main" val="300625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D7259-6E84-AE2C-6E21-C15F695203D5}"/>
              </a:ext>
            </a:extLst>
          </p:cNvPr>
          <p:cNvSpPr>
            <a:spLocks noGrp="1"/>
          </p:cNvSpPr>
          <p:nvPr>
            <p:ph type="title"/>
          </p:nvPr>
        </p:nvSpPr>
        <p:spPr>
          <a:xfrm>
            <a:off x="3512099" y="215912"/>
            <a:ext cx="4262925" cy="374100"/>
          </a:xfrm>
        </p:spPr>
        <p:txBody>
          <a:bodyPr/>
          <a:lstStyle/>
          <a:p>
            <a:r>
              <a:rPr lang="en-US" sz="2000" b="1"/>
              <a:t>UML USE CASE DIAGRAM</a:t>
            </a:r>
            <a:endParaRPr lang="en-US"/>
          </a:p>
        </p:txBody>
      </p:sp>
      <p:sp>
        <p:nvSpPr>
          <p:cNvPr id="3" name="Text Placeholder 2">
            <a:extLst>
              <a:ext uri="{FF2B5EF4-FFF2-40B4-BE49-F238E27FC236}">
                <a16:creationId xmlns:a16="http://schemas.microsoft.com/office/drawing/2014/main" id="{88623F2D-3725-F5F8-BEDE-FE4EDEDD7F1E}"/>
              </a:ext>
            </a:extLst>
          </p:cNvPr>
          <p:cNvSpPr>
            <a:spLocks noGrp="1"/>
          </p:cNvSpPr>
          <p:nvPr>
            <p:ph type="body" idx="1"/>
          </p:nvPr>
        </p:nvSpPr>
        <p:spPr>
          <a:xfrm>
            <a:off x="504582" y="775169"/>
            <a:ext cx="8241993" cy="696526"/>
          </a:xfrm>
        </p:spPr>
        <p:txBody>
          <a:bodyPr/>
          <a:lstStyle/>
          <a:p>
            <a:pPr marL="114300" indent="0" algn="ctr">
              <a:lnSpc>
                <a:spcPct val="114999"/>
              </a:lnSpc>
              <a:buNone/>
            </a:pPr>
            <a:r>
              <a:rPr lang="en-US" sz="1200">
                <a:latin typeface="Comic Sans MS"/>
              </a:rPr>
              <a:t>Captures the functional requirements of the system from the operator’s perspective. It explains what the system does (use cases like anomaly detection, KPI monitoring, and alert generation) without going into technical details.</a:t>
            </a:r>
            <a:endParaRPr lang="en-US">
              <a:latin typeface="Comic Sans MS"/>
            </a:endParaRPr>
          </a:p>
        </p:txBody>
      </p:sp>
      <p:pic>
        <p:nvPicPr>
          <p:cNvPr id="5" name="Picture 4" descr="A diagram of a software flowchart&#10;&#10;AI-generated content may be incorrect.">
            <a:extLst>
              <a:ext uri="{FF2B5EF4-FFF2-40B4-BE49-F238E27FC236}">
                <a16:creationId xmlns:a16="http://schemas.microsoft.com/office/drawing/2014/main" id="{B8F97236-3D2E-7C84-7276-687705C0A3F8}"/>
              </a:ext>
            </a:extLst>
          </p:cNvPr>
          <p:cNvPicPr>
            <a:picLocks noChangeAspect="1"/>
          </p:cNvPicPr>
          <p:nvPr/>
        </p:nvPicPr>
        <p:blipFill>
          <a:blip r:embed="rId2"/>
          <a:stretch>
            <a:fillRect/>
          </a:stretch>
        </p:blipFill>
        <p:spPr>
          <a:xfrm>
            <a:off x="1042366" y="1578102"/>
            <a:ext cx="7437783" cy="3270686"/>
          </a:xfrm>
          <a:prstGeom prst="rect">
            <a:avLst/>
          </a:prstGeom>
        </p:spPr>
      </p:pic>
    </p:spTree>
    <p:extLst>
      <p:ext uri="{BB962C8B-B14F-4D97-AF65-F5344CB8AC3E}">
        <p14:creationId xmlns:p14="http://schemas.microsoft.com/office/powerpoint/2010/main" val="886102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26D0-8AE3-FEF9-EAD2-5D58B0D4B467}"/>
              </a:ext>
            </a:extLst>
          </p:cNvPr>
          <p:cNvSpPr>
            <a:spLocks noGrp="1"/>
          </p:cNvSpPr>
          <p:nvPr>
            <p:ph type="title"/>
          </p:nvPr>
        </p:nvSpPr>
        <p:spPr>
          <a:xfrm>
            <a:off x="776043" y="808844"/>
            <a:ext cx="7591912" cy="474113"/>
          </a:xfrm>
        </p:spPr>
        <p:txBody>
          <a:bodyPr/>
          <a:lstStyle/>
          <a:p>
            <a:r>
              <a:rPr lang="en-US" sz="1200">
                <a:latin typeface="Comic Sans MS"/>
              </a:rPr>
              <a:t>Shows how the system is deployed on Azure cloud and Databricks clusters &amp;  maps logical components to the actual infrastructure for scalability and performance.</a:t>
            </a:r>
          </a:p>
        </p:txBody>
      </p:sp>
      <p:sp>
        <p:nvSpPr>
          <p:cNvPr id="3" name="Text Placeholder 2">
            <a:extLst>
              <a:ext uri="{FF2B5EF4-FFF2-40B4-BE49-F238E27FC236}">
                <a16:creationId xmlns:a16="http://schemas.microsoft.com/office/drawing/2014/main" id="{BF914E05-3085-7CD1-57CE-0ADEEFB2DB48}"/>
              </a:ext>
            </a:extLst>
          </p:cNvPr>
          <p:cNvSpPr>
            <a:spLocks noGrp="1"/>
          </p:cNvSpPr>
          <p:nvPr>
            <p:ph type="body" idx="1"/>
          </p:nvPr>
        </p:nvSpPr>
        <p:spPr>
          <a:xfrm>
            <a:off x="2997750" y="146518"/>
            <a:ext cx="3591413" cy="575082"/>
          </a:xfrm>
        </p:spPr>
        <p:txBody>
          <a:bodyPr/>
          <a:lstStyle/>
          <a:p>
            <a:pPr>
              <a:lnSpc>
                <a:spcPct val="114999"/>
              </a:lnSpc>
              <a:buNone/>
            </a:pPr>
            <a:r>
              <a:rPr lang="en-US" sz="2000" b="1">
                <a:latin typeface="Economica"/>
              </a:rPr>
              <a:t>UML DEPLOYMENT DIAGRAM</a:t>
            </a:r>
            <a:endParaRPr lang="en-US"/>
          </a:p>
        </p:txBody>
      </p:sp>
      <p:pic>
        <p:nvPicPr>
          <p:cNvPr id="4" name="Picture 3" descr="A diagram of a software system&#10;&#10;AI-generated content may be incorrect.">
            <a:extLst>
              <a:ext uri="{FF2B5EF4-FFF2-40B4-BE49-F238E27FC236}">
                <a16:creationId xmlns:a16="http://schemas.microsoft.com/office/drawing/2014/main" id="{77CC1FD8-90C7-855A-44F8-E1171DDFA74B}"/>
              </a:ext>
            </a:extLst>
          </p:cNvPr>
          <p:cNvPicPr>
            <a:picLocks noChangeAspect="1"/>
          </p:cNvPicPr>
          <p:nvPr/>
        </p:nvPicPr>
        <p:blipFill>
          <a:blip r:embed="rId2"/>
          <a:srcRect t="6583" r="1928" b="9247"/>
          <a:stretch>
            <a:fillRect/>
          </a:stretch>
        </p:blipFill>
        <p:spPr>
          <a:xfrm>
            <a:off x="1269246" y="1372867"/>
            <a:ext cx="5896714" cy="3244010"/>
          </a:xfrm>
          <a:prstGeom prst="rect">
            <a:avLst/>
          </a:prstGeom>
        </p:spPr>
      </p:pic>
    </p:spTree>
    <p:extLst>
      <p:ext uri="{BB962C8B-B14F-4D97-AF65-F5344CB8AC3E}">
        <p14:creationId xmlns:p14="http://schemas.microsoft.com/office/powerpoint/2010/main" val="2126485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A103DA-40BE-893A-FFB3-25683514035B}"/>
              </a:ext>
            </a:extLst>
          </p:cNvPr>
          <p:cNvSpPr>
            <a:spLocks noGrp="1"/>
          </p:cNvSpPr>
          <p:nvPr>
            <p:ph type="body" idx="1"/>
          </p:nvPr>
        </p:nvSpPr>
        <p:spPr>
          <a:xfrm>
            <a:off x="704606" y="696588"/>
            <a:ext cx="8520600" cy="446494"/>
          </a:xfrm>
        </p:spPr>
        <p:txBody>
          <a:bodyPr/>
          <a:lstStyle/>
          <a:p>
            <a:pPr marL="114300" indent="0">
              <a:buNone/>
            </a:pPr>
            <a:r>
              <a:rPr lang="en-US" sz="1200">
                <a:latin typeface="Comic Sans MS"/>
              </a:rPr>
              <a:t>Represents how different modules (APIs, data pipelines, monitoring services) are organized and interact.</a:t>
            </a:r>
          </a:p>
        </p:txBody>
      </p:sp>
      <p:sp>
        <p:nvSpPr>
          <p:cNvPr id="4" name="TextBox 3">
            <a:extLst>
              <a:ext uri="{FF2B5EF4-FFF2-40B4-BE49-F238E27FC236}">
                <a16:creationId xmlns:a16="http://schemas.microsoft.com/office/drawing/2014/main" id="{0F4563EF-E8D2-1DA2-44D2-89A9B63DC6EE}"/>
              </a:ext>
            </a:extLst>
          </p:cNvPr>
          <p:cNvSpPr txBox="1"/>
          <p:nvPr/>
        </p:nvSpPr>
        <p:spPr>
          <a:xfrm>
            <a:off x="3593307" y="2857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Economica"/>
              </a:rPr>
              <a:t>UML COMPONENT DIAGRAM</a:t>
            </a:r>
            <a:endParaRPr lang="en-US"/>
          </a:p>
        </p:txBody>
      </p:sp>
      <p:pic>
        <p:nvPicPr>
          <p:cNvPr id="5" name="Picture 4" descr="A diagram of a system&#10;&#10;AI-generated content may be incorrect.">
            <a:extLst>
              <a:ext uri="{FF2B5EF4-FFF2-40B4-BE49-F238E27FC236}">
                <a16:creationId xmlns:a16="http://schemas.microsoft.com/office/drawing/2014/main" id="{4BD3A3CB-6BDD-1A6C-EDBE-0A34179C7DA8}"/>
              </a:ext>
            </a:extLst>
          </p:cNvPr>
          <p:cNvPicPr>
            <a:picLocks noChangeAspect="1"/>
          </p:cNvPicPr>
          <p:nvPr/>
        </p:nvPicPr>
        <p:blipFill>
          <a:blip r:embed="rId2"/>
          <a:srcRect t="3477" r="-104" b="9180"/>
          <a:stretch>
            <a:fillRect/>
          </a:stretch>
        </p:blipFill>
        <p:spPr>
          <a:xfrm>
            <a:off x="1100614" y="1143000"/>
            <a:ext cx="6385567" cy="3578063"/>
          </a:xfrm>
          <a:prstGeom prst="rect">
            <a:avLst/>
          </a:prstGeom>
        </p:spPr>
      </p:pic>
    </p:spTree>
    <p:extLst>
      <p:ext uri="{BB962C8B-B14F-4D97-AF65-F5344CB8AC3E}">
        <p14:creationId xmlns:p14="http://schemas.microsoft.com/office/powerpoint/2010/main" val="707018423"/>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15</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Luxe</vt:lpstr>
      <vt:lpstr>Smart Manufacturing – Fuel Efficiency &amp; Turbine Health Analytics </vt:lpstr>
      <vt:lpstr>Outline</vt:lpstr>
      <vt:lpstr>Problem Statement</vt:lpstr>
      <vt:lpstr>Objective </vt:lpstr>
      <vt:lpstr>Microservices </vt:lpstr>
      <vt:lpstr>SYSTEM MODELS &amp; ARCHITECTURE DIAGRAMS</vt:lpstr>
      <vt:lpstr>UML USE CASE DIAGRAM</vt:lpstr>
      <vt:lpstr>Shows how the system is deployed on Azure cloud and Databricks clusters &amp;  maps logical components to the actual infrastructure for scalability and performance.</vt:lpstr>
      <vt:lpstr>PowerPoint Presentation</vt:lpstr>
      <vt:lpstr>HIGH LEVEL DESIGN</vt:lpstr>
      <vt:lpstr>PowerPoint Presentation</vt:lpstr>
      <vt:lpstr>EXPLORATORY DATA ANALYSIS </vt:lpstr>
      <vt:lpstr>Line Plot for Data Interpretation</vt:lpstr>
      <vt:lpstr>Heat Map of Correlation matrix </vt:lpstr>
      <vt:lpstr>Box Plot for Outliers Detection</vt:lpstr>
      <vt:lpstr>ETL &amp; AZURE INTEGRATION  </vt:lpstr>
      <vt:lpstr>PowerPoint Presentation</vt:lpstr>
      <vt:lpstr>PowerPoint Presentation</vt:lpstr>
      <vt:lpstr>PowerPoint Presentation</vt:lpstr>
      <vt:lpstr>PowerPoint Presentation</vt:lpstr>
      <vt:lpstr>PowerPoint Presentation</vt:lpstr>
      <vt:lpstr>FAST API   </vt:lpstr>
      <vt:lpstr>PowerPoint Presentation</vt:lpstr>
      <vt:lpstr>PowerPoint Presentation</vt:lpstr>
      <vt:lpstr>PowerPoint Presentation</vt:lpstr>
      <vt:lpstr>TESTING &amp; READINESS   </vt:lpstr>
      <vt:lpstr>PowerPoint Presentation</vt:lpstr>
      <vt:lpstr>TURBINE HEALTH PLATFORM testing.pdf  Test_Case_Summary_report_team2.xlsx</vt:lpstr>
      <vt:lpstr>Technologies and Tools Used</vt:lpstr>
      <vt:lpstr>   Conclusion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Tiwari, Shivansh</dc:creator>
  <cp:revision>1</cp:revision>
  <dcterms:modified xsi:type="dcterms:W3CDTF">2025-09-24T08:29:08Z</dcterms:modified>
</cp:coreProperties>
</file>